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Lst>
  <p:notesMasterIdLst>
    <p:notesMasterId r:id="rId36"/>
  </p:notesMasterIdLst>
  <p:handoutMasterIdLst>
    <p:handoutMasterId r:id="rId37"/>
  </p:handoutMasterIdLst>
  <p:sldIdLst>
    <p:sldId id="357" r:id="rId5"/>
    <p:sldId id="267" r:id="rId6"/>
    <p:sldId id="268" r:id="rId7"/>
    <p:sldId id="358" r:id="rId8"/>
    <p:sldId id="355" r:id="rId9"/>
    <p:sldId id="325" r:id="rId10"/>
    <p:sldId id="289" r:id="rId11"/>
    <p:sldId id="360" r:id="rId12"/>
    <p:sldId id="317" r:id="rId13"/>
    <p:sldId id="347" r:id="rId14"/>
    <p:sldId id="363" r:id="rId15"/>
    <p:sldId id="316" r:id="rId16"/>
    <p:sldId id="364" r:id="rId17"/>
    <p:sldId id="340" r:id="rId18"/>
    <p:sldId id="356" r:id="rId19"/>
    <p:sldId id="350" r:id="rId20"/>
    <p:sldId id="315" r:id="rId21"/>
    <p:sldId id="353" r:id="rId22"/>
    <p:sldId id="302" r:id="rId23"/>
    <p:sldId id="361" r:id="rId24"/>
    <p:sldId id="261" r:id="rId25"/>
    <p:sldId id="362" r:id="rId26"/>
    <p:sldId id="291" r:id="rId27"/>
    <p:sldId id="326" r:id="rId28"/>
    <p:sldId id="327" r:id="rId29"/>
    <p:sldId id="328" r:id="rId30"/>
    <p:sldId id="330" r:id="rId31"/>
    <p:sldId id="331" r:id="rId32"/>
    <p:sldId id="332" r:id="rId33"/>
    <p:sldId id="278" r:id="rId34"/>
    <p:sldId id="32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357"/>
            <p14:sldId id="267"/>
            <p14:sldId id="268"/>
            <p14:sldId id="358"/>
            <p14:sldId id="355"/>
            <p14:sldId id="325"/>
            <p14:sldId id="289"/>
            <p14:sldId id="360"/>
            <p14:sldId id="317"/>
            <p14:sldId id="347"/>
            <p14:sldId id="363"/>
            <p14:sldId id="316"/>
            <p14:sldId id="364"/>
            <p14:sldId id="340"/>
            <p14:sldId id="356"/>
            <p14:sldId id="350"/>
            <p14:sldId id="315"/>
            <p14:sldId id="353"/>
            <p14:sldId id="302"/>
            <p14:sldId id="361"/>
          </p14:sldIdLst>
        </p14:section>
        <p14:section name="VDR1 For Reference" id="{17971278-2EFF-46E1-87E1-8E7152043CC3}">
          <p14:sldIdLst/>
        </p14:section>
        <p14:section name="Backup Slides" id="{4A2B7434-B9D9-4C57-A03F-D0F395637C8C}">
          <p14:sldIdLst>
            <p14:sldId id="261"/>
            <p14:sldId id="362"/>
            <p14:sldId id="291"/>
            <p14:sldId id="326"/>
            <p14:sldId id="327"/>
            <p14:sldId id="328"/>
            <p14:sldId id="330"/>
            <p14:sldId id="331"/>
            <p14:sldId id="332"/>
          </p14:sldIdLst>
        </p14:section>
        <p14:section name="Style Guide" id="{E009878E-1933-49EA-BFBF-1BA6D30AA670}">
          <p14:sldIdLst>
            <p14:sldId id="278"/>
            <p14:sldId id="32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hua Blank" initials="JB" lastIdx="2" clrIdx="0">
    <p:extLst>
      <p:ext uri="{19B8F6BF-5375-455C-9EA6-DF929625EA0E}">
        <p15:presenceInfo xmlns:p15="http://schemas.microsoft.com/office/powerpoint/2012/main" userId="Joshua Blan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EF0"/>
    <a:srgbClr val="0CA1FC"/>
    <a:srgbClr val="0B3D91"/>
    <a:srgbClr val="DBD7CD"/>
    <a:srgbClr val="FFFF99"/>
    <a:srgbClr val="8F8F8F"/>
    <a:srgbClr val="1B334F"/>
    <a:srgbClr val="007033"/>
    <a:srgbClr val="894E13"/>
    <a:srgbClr val="E3BD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709" autoAdjust="0"/>
  </p:normalViewPr>
  <p:slideViewPr>
    <p:cSldViewPr snapToGrid="0">
      <p:cViewPr varScale="1">
        <p:scale>
          <a:sx n="79" d="100"/>
          <a:sy n="79" d="100"/>
        </p:scale>
        <p:origin x="821" y="6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11/20/2020</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2695153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408590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2084502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253570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1934075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3678660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b="0"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3283744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346414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186118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405971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72110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2132463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285750" indent="-285750">
              <a:buFont typeface="Arial"/>
              <a:buChar char="•"/>
            </a:pPr>
            <a:endParaRPr lang="en-US" dirty="0">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285549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396275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Before we get into the details of each concept, let’s explain how our selection process worked. We first performed a house of quality to help us understand the relation between customer needs and engineering characteristics. We then used the outcome from the house of quality to set up our Pugh chart. For our first Pugh chart we compared our top 8 ideas to the Apollo class shock absorber. We then pulled out our top 3 ideas and a new datum to compare in our second Pugh chart.</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963461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221136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5" name="Title 4">
            <a:extLst>
              <a:ext uri="{FF2B5EF4-FFF2-40B4-BE49-F238E27FC236}">
                <a16:creationId xmlns:a16="http://schemas.microsoft.com/office/drawing/2014/main" id="{27A3C5EB-9B04-412A-8CFE-9B077B17870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l="-22000" t="-9000" r="-2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D35CE1-397C-4F9B-9BC5-C38B808B5AE7}"/>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0" y="5943600"/>
            <a:ext cx="12192000" cy="914400"/>
          </a:xfrm>
          <a:prstGeom prst="rect">
            <a:avLst/>
          </a:prstGeom>
        </p:spPr>
      </p:pic>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4.png"/><Relationship Id="rId7" Type="http://schemas.openxmlformats.org/officeDocument/2006/relationships/image" Target="../media/image35.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3.png"/><Relationship Id="rId9" Type="http://schemas.openxmlformats.org/officeDocument/2006/relationships/slide" Target="slide2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37.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7.svg"/><Relationship Id="rId3" Type="http://schemas.openxmlformats.org/officeDocument/2006/relationships/image" Target="../media/image22.png"/><Relationship Id="rId7" Type="http://schemas.openxmlformats.org/officeDocument/2006/relationships/image" Target="../media/image42.png"/><Relationship Id="rId12"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44.jpeg"/><Relationship Id="rId4" Type="http://schemas.openxmlformats.org/officeDocument/2006/relationships/image" Target="../media/image23.sv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7.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slide" Target="slide26.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png"/><Relationship Id="rId7" Type="http://schemas.openxmlformats.org/officeDocument/2006/relationships/image" Target="../media/image23.svg"/><Relationship Id="rId12"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53.svg"/><Relationship Id="rId5" Type="http://schemas.microsoft.com/office/2007/relationships/hdphoto" Target="../media/hdphoto1.wdp"/><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59.png"/><Relationship Id="rId12" Type="http://schemas.openxmlformats.org/officeDocument/2006/relationships/image" Target="../media/image6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23.svg"/><Relationship Id="rId4" Type="http://schemas.openxmlformats.org/officeDocument/2006/relationships/image" Target="../media/image56.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8.svg"/><Relationship Id="rId4" Type="http://schemas.openxmlformats.org/officeDocument/2006/relationships/image" Target="../media/image10.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Layout" Target="../slideLayouts/slideLayout3.xml"/><Relationship Id="rId1" Type="http://schemas.openxmlformats.org/officeDocument/2006/relationships/video" Target="https://www.youtube.com/embed/kpgj6Im40l4?feature=oembed" TargetMode="External"/><Relationship Id="rId6" Type="http://schemas.openxmlformats.org/officeDocument/2006/relationships/image" Target="../media/image68.jpeg"/><Relationship Id="rId5" Type="http://schemas.openxmlformats.org/officeDocument/2006/relationships/image" Target="../media/image67.sv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xml"/><Relationship Id="rId1" Type="http://schemas.openxmlformats.org/officeDocument/2006/relationships/slideLayout" Target="../slideLayouts/slideLayout3.xml"/><Relationship Id="rId4" Type="http://schemas.openxmlformats.org/officeDocument/2006/relationships/image" Target="../media/image67.sv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10.xml"/><Relationship Id="rId1" Type="http://schemas.openxmlformats.org/officeDocument/2006/relationships/slideLayout" Target="../slideLayouts/slideLayout3.xml"/><Relationship Id="rId5" Type="http://schemas.openxmlformats.org/officeDocument/2006/relationships/slide" Target="slide25.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26.xml"/><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slide" Target="slide25.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27.xml"/><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slide" Target="slide26.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28.xml"/><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slide" Target="slide27.xml"/><Relationship Id="rId1" Type="http://schemas.openxmlformats.org/officeDocument/2006/relationships/slideLayout" Target="../slideLayouts/slideLayout3.xml"/><Relationship Id="rId6" Type="http://schemas.openxmlformats.org/officeDocument/2006/relationships/slide" Target="slide10.xml"/><Relationship Id="rId5" Type="http://schemas.openxmlformats.org/officeDocument/2006/relationships/slide" Target="slide29.xml"/><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slide" Target="slide2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slide" Target="slide10.xml"/><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1.svg"/><Relationship Id="rId18" Type="http://schemas.openxmlformats.org/officeDocument/2006/relationships/image" Target="../media/image34.png"/><Relationship Id="rId3" Type="http://schemas.openxmlformats.org/officeDocument/2006/relationships/image" Target="../media/image23.svg"/><Relationship Id="rId7" Type="http://schemas.openxmlformats.org/officeDocument/2006/relationships/image" Target="../media/image8.svg"/><Relationship Id="rId12" Type="http://schemas.openxmlformats.org/officeDocument/2006/relationships/image" Target="../media/image50.png"/><Relationship Id="rId17" Type="http://schemas.openxmlformats.org/officeDocument/2006/relationships/image" Target="../media/image47.svg"/><Relationship Id="rId2" Type="http://schemas.openxmlformats.org/officeDocument/2006/relationships/image" Target="../media/image22.png"/><Relationship Id="rId16"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7.png"/><Relationship Id="rId11" Type="http://schemas.openxmlformats.org/officeDocument/2006/relationships/image" Target="../media/image32.svg"/><Relationship Id="rId5" Type="http://schemas.openxmlformats.org/officeDocument/2006/relationships/image" Target="../media/image37.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35.svg"/><Relationship Id="rId4" Type="http://schemas.openxmlformats.org/officeDocument/2006/relationships/image" Target="../media/image36.png"/><Relationship Id="rId9" Type="http://schemas.openxmlformats.org/officeDocument/2006/relationships/image" Target="../media/image25.svg"/><Relationship Id="rId1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svg"/><Relationship Id="rId11" Type="http://schemas.openxmlformats.org/officeDocument/2006/relationships/image" Target="../media/image6.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slide" Target="slide22.xm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25.svg"/><Relationship Id="rId4" Type="http://schemas.openxmlformats.org/officeDocument/2006/relationships/image" Target="../media/image28.jpe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slide" Target="slide2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3.sv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BAF6F6A-7736-4923-9ACB-B1E303F7EF9A}"/>
              </a:ext>
            </a:extLst>
          </p:cNvPr>
          <p:cNvSpPr txBox="1">
            <a:spLocks/>
          </p:cNvSpPr>
          <p:nvPr/>
        </p:nvSpPr>
        <p:spPr>
          <a:xfrm>
            <a:off x="11353800" y="6205047"/>
            <a:ext cx="704088" cy="365125"/>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1FABC0-072B-4F22-8F9B-95A9D10B0206}" type="slidenum">
              <a:rPr lang="en-US" smtClean="0"/>
              <a:pPr/>
              <a:t>1</a:t>
            </a:fld>
            <a:endParaRPr lang="en-US" dirty="0"/>
          </a:p>
        </p:txBody>
      </p:sp>
      <p:pic>
        <p:nvPicPr>
          <p:cNvPr id="2" name="Picture 1">
            <a:extLst>
              <a:ext uri="{FF2B5EF4-FFF2-40B4-BE49-F238E27FC236}">
                <a16:creationId xmlns:a16="http://schemas.microsoft.com/office/drawing/2014/main" id="{D270CF5B-33AF-4BD4-9B92-CEBED63E5340}"/>
              </a:ext>
            </a:extLst>
          </p:cNvPr>
          <p:cNvPicPr>
            <a:picLocks noChangeAspect="1"/>
          </p:cNvPicPr>
          <p:nvPr/>
        </p:nvPicPr>
        <p:blipFill>
          <a:blip r:embed="rId3"/>
          <a:stretch>
            <a:fillRect/>
          </a:stretch>
        </p:blipFill>
        <p:spPr>
          <a:xfrm rot="19976183">
            <a:off x="-1222245" y="369315"/>
            <a:ext cx="1079470" cy="887402"/>
          </a:xfrm>
          <a:prstGeom prst="rect">
            <a:avLst/>
          </a:prstGeom>
        </p:spPr>
      </p:pic>
      <p:pic>
        <p:nvPicPr>
          <p:cNvPr id="11" name="Picture 10">
            <a:extLst>
              <a:ext uri="{FF2B5EF4-FFF2-40B4-BE49-F238E27FC236}">
                <a16:creationId xmlns:a16="http://schemas.microsoft.com/office/drawing/2014/main" id="{471635C0-5238-4311-8F73-43369E5B7365}"/>
              </a:ext>
            </a:extLst>
          </p:cNvPr>
          <p:cNvPicPr>
            <a:picLocks noChangeAspect="1"/>
          </p:cNvPicPr>
          <p:nvPr/>
        </p:nvPicPr>
        <p:blipFill>
          <a:blip r:embed="rId4"/>
          <a:stretch>
            <a:fillRect/>
          </a:stretch>
        </p:blipFill>
        <p:spPr>
          <a:xfrm>
            <a:off x="4722797" y="1660104"/>
            <a:ext cx="1513832" cy="1245882"/>
          </a:xfrm>
          <a:prstGeom prst="rect">
            <a:avLst/>
          </a:prstGeom>
        </p:spPr>
      </p:pic>
      <p:sp>
        <p:nvSpPr>
          <p:cNvPr id="5" name="Subtitle 4">
            <a:extLst>
              <a:ext uri="{FF2B5EF4-FFF2-40B4-BE49-F238E27FC236}">
                <a16:creationId xmlns:a16="http://schemas.microsoft.com/office/drawing/2014/main" id="{3C8F7FCE-6BD3-4291-8DE4-723DF9CF3677}"/>
              </a:ext>
            </a:extLst>
          </p:cNvPr>
          <p:cNvSpPr>
            <a:spLocks noGrp="1"/>
          </p:cNvSpPr>
          <p:nvPr>
            <p:ph type="subTitle" idx="1"/>
          </p:nvPr>
        </p:nvSpPr>
        <p:spPr>
          <a:xfrm>
            <a:off x="4038600" y="3762532"/>
            <a:ext cx="4114800" cy="1471531"/>
          </a:xfrm>
        </p:spPr>
        <p:txBody>
          <a:bodyPr anchor="ctr">
            <a:normAutofit/>
          </a:bodyPr>
          <a:lstStyle/>
          <a:p>
            <a:pPr algn="ctr"/>
            <a:r>
              <a:rPr lang="en-US" b="1" dirty="0">
                <a:ln>
                  <a:solidFill>
                    <a:schemeClr val="tx1"/>
                  </a:solidFill>
                </a:ln>
                <a:solidFill>
                  <a:schemeClr val="bg1"/>
                </a:solidFill>
              </a:rPr>
              <a:t>Virtual Design Review 2</a:t>
            </a:r>
          </a:p>
          <a:p>
            <a:pPr algn="ctr"/>
            <a:r>
              <a:rPr lang="en-US" b="1" dirty="0">
                <a:ln>
                  <a:solidFill>
                    <a:schemeClr val="tx1"/>
                  </a:solidFill>
                </a:ln>
                <a:solidFill>
                  <a:schemeClr val="bg1"/>
                </a:solidFill>
              </a:rPr>
              <a:t>Team 515</a:t>
            </a:r>
          </a:p>
          <a:p>
            <a:pPr algn="ctr"/>
            <a:r>
              <a:rPr lang="en-US" b="1" dirty="0">
                <a:ln>
                  <a:solidFill>
                    <a:schemeClr val="tx1"/>
                  </a:solidFill>
                </a:ln>
                <a:solidFill>
                  <a:schemeClr val="bg1"/>
                </a:solidFill>
              </a:rPr>
              <a:t>December 1, 2020</a:t>
            </a:r>
          </a:p>
        </p:txBody>
      </p:sp>
      <p:sp>
        <p:nvSpPr>
          <p:cNvPr id="6" name="Rectangle: Rounded Corners 5">
            <a:extLst>
              <a:ext uri="{FF2B5EF4-FFF2-40B4-BE49-F238E27FC236}">
                <a16:creationId xmlns:a16="http://schemas.microsoft.com/office/drawing/2014/main" id="{4B597B58-44B3-461F-B162-BB54EB273199}"/>
              </a:ext>
            </a:extLst>
          </p:cNvPr>
          <p:cNvSpPr/>
          <p:nvPr/>
        </p:nvSpPr>
        <p:spPr>
          <a:xfrm>
            <a:off x="677693" y="1147283"/>
            <a:ext cx="10836613" cy="194818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0" lang="en-US" sz="5400" b="1" i="0" u="none" strike="noStrike" kern="1200" cap="none" spc="0" normalizeH="0" baseline="0" noProof="0">
                <a:ln>
                  <a:noFill/>
                </a:ln>
                <a:solidFill>
                  <a:prstClr val="white"/>
                </a:solidFill>
                <a:effectLst/>
                <a:uLnTx/>
                <a:uFillTx/>
                <a:latin typeface="Arial Black" panose="020B0A04020102020204"/>
                <a:ea typeface="+mj-ea"/>
                <a:cs typeface="Arial" panose="020B0604020202020204" pitchFamily="34" charset="0"/>
              </a:rPr>
              <a:t>Reusable Shock Absorber</a:t>
            </a:r>
            <a:br>
              <a:rPr kumimoji="0" lang="en-US" sz="5400" b="1" i="0" u="none" strike="noStrike" kern="1200" cap="none" spc="0" normalizeH="0" baseline="0" noProof="0">
                <a:ln>
                  <a:noFill/>
                </a:ln>
                <a:solidFill>
                  <a:prstClr val="white"/>
                </a:solidFill>
                <a:effectLst/>
                <a:uLnTx/>
                <a:uFillTx/>
                <a:latin typeface="Arial Black" panose="020B0A04020102020204"/>
                <a:ea typeface="+mj-ea"/>
                <a:cs typeface="Arial" panose="020B0604020202020204" pitchFamily="34" charset="0"/>
              </a:rPr>
            </a:br>
            <a:r>
              <a:rPr kumimoji="0" lang="en-US" sz="5400" b="1" i="0" u="none" strike="noStrike" kern="1200" cap="none" spc="0" normalizeH="0" baseline="0" noProof="0">
                <a:ln>
                  <a:noFill/>
                </a:ln>
                <a:solidFill>
                  <a:prstClr val="white"/>
                </a:solidFill>
                <a:effectLst/>
                <a:uLnTx/>
                <a:uFillTx/>
                <a:latin typeface="Arial Black" panose="020B0A04020102020204"/>
                <a:ea typeface="+mj-ea"/>
                <a:cs typeface="Arial" panose="020B0604020202020204" pitchFamily="34" charset="0"/>
              </a:rPr>
              <a:t>for New Lunar Lander </a:t>
            </a:r>
            <a:endParaRPr lang="en-US">
              <a:solidFill>
                <a:schemeClr val="bg1"/>
              </a:solidFill>
              <a:latin typeface="+mj-lt"/>
            </a:endParaRPr>
          </a:p>
        </p:txBody>
      </p:sp>
      <p:grpSp>
        <p:nvGrpSpPr>
          <p:cNvPr id="8" name="Group 7">
            <a:extLst>
              <a:ext uri="{FF2B5EF4-FFF2-40B4-BE49-F238E27FC236}">
                <a16:creationId xmlns:a16="http://schemas.microsoft.com/office/drawing/2014/main" id="{70BA4347-E4A3-4CE1-8064-679E10A5402D}"/>
              </a:ext>
            </a:extLst>
          </p:cNvPr>
          <p:cNvGrpSpPr/>
          <p:nvPr/>
        </p:nvGrpSpPr>
        <p:grpSpPr>
          <a:xfrm>
            <a:off x="0" y="0"/>
            <a:ext cx="914400" cy="914400"/>
            <a:chOff x="8187950" y="1492035"/>
            <a:chExt cx="914400" cy="914400"/>
          </a:xfrm>
        </p:grpSpPr>
        <p:sp>
          <p:nvSpPr>
            <p:cNvPr id="9" name="Oval 8">
              <a:extLst>
                <a:ext uri="{FF2B5EF4-FFF2-40B4-BE49-F238E27FC236}">
                  <a16:creationId xmlns:a16="http://schemas.microsoft.com/office/drawing/2014/main" id="{72B21EBA-0E05-462B-87BD-51C490FBF531}"/>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New Moon">
              <a:extLst>
                <a:ext uri="{FF2B5EF4-FFF2-40B4-BE49-F238E27FC236}">
                  <a16:creationId xmlns:a16="http://schemas.microsoft.com/office/drawing/2014/main" id="{BC3E07D9-600C-4B08-8FB6-58D6DB794D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37630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04167E-6 1.48148E-6 C -1.04167E-6 -0.01458 0.25208 -0.02662 0.56198 -0.02662 C 0.87214 -0.02662 1.12409 -0.01458 1.12409 1.48148E-6 C 1.12409 0.01504 0.87214 0.02662 0.56198 0.02662 C 0.25208 0.02662 -1.04167E-6 0.01504 -1.04167E-6 1.48148E-6 Z " pathEditMode="relative" rAng="16200000" ptsTypes="AAAAA">
                                      <p:cBhvr>
                                        <p:cTn id="6" dur="59000" fill="hold"/>
                                        <p:tgtEl>
                                          <p:spTgt spid="2"/>
                                        </p:tgtEl>
                                        <p:attrNameLst>
                                          <p:attrName>ppt_x</p:attrName>
                                          <p:attrName>ppt_y</p:attrName>
                                        </p:attrNameLst>
                                      </p:cBhvr>
                                      <p:rCtr x="56198" y="0"/>
                                    </p:animMotion>
                                  </p:childTnLst>
                                </p:cTn>
                              </p:par>
                              <p:par>
                                <p:cTn id="7" presetID="30" presetClass="path" presetSubtype="0" repeatCount="indefinite" fill="remove" nodeType="withEffect">
                                  <p:stCondLst>
                                    <p:cond delay="0"/>
                                  </p:stCondLst>
                                  <p:childTnLst>
                                    <p:animMotion origin="layout" path="M -0.10899 0.00532 C -0.12135 0.03889 -0.15768 0.06991 -0.18581 0.10162 C -0.2138 0.13357 -0.25833 0.15185 -0.27734 0.19607 C -0.29635 0.24051 -0.29388 0.30394 -0.29974 0.36782 C -0.29974 0.36713 -0.29727 0.46551 -0.29805 0.45139 C -0.29883 0.43704 -0.29688 0.35208 -0.3043 0.28171 C -0.31146 0.21157 -0.30899 0.03866 -0.30274 -0.01134 C -0.29662 -0.06157 -0.2681 -0.0544 -0.25612 -0.01921 C -0.24922 -0.00046 -0.22747 -0.02037 -0.20195 -0.02361 C -0.1763 -0.02685 -0.10951 0.02454 -0.10208 -0.03889 C -0.10208 -0.04005 -0.10899 0.00532 -0.10899 0.00556 L -0.10899 0.00532 Z " pathEditMode="relative" rAng="0" ptsTypes="AAAAAAAAAAAA">
                                      <p:cBhvr>
                                        <p:cTn id="8" dur="10000" fill="hold"/>
                                        <p:tgtEl>
                                          <p:spTgt spid="11"/>
                                        </p:tgtEl>
                                        <p:attrNameLst>
                                          <p:attrName>ppt_x</p:attrName>
                                          <p:attrName>ppt_y</p:attrName>
                                        </p:attrNameLst>
                                      </p:cBhvr>
                                      <p:rCtr x="-9648" y="19722"/>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1"/>
                                        </p:tgtEl>
                                        <p:attrNameLst>
                                          <p:attrName>r</p:attrName>
                                        </p:attrNameLst>
                                      </p:cBhvr>
                                    </p:animRot>
                                    <p:animRot by="-240000">
                                      <p:cBhvr>
                                        <p:cTn id="11" dur="400" fill="hold">
                                          <p:stCondLst>
                                            <p:cond delay="400"/>
                                          </p:stCondLst>
                                        </p:cTn>
                                        <p:tgtEl>
                                          <p:spTgt spid="11"/>
                                        </p:tgtEl>
                                        <p:attrNameLst>
                                          <p:attrName>r</p:attrName>
                                        </p:attrNameLst>
                                      </p:cBhvr>
                                    </p:animRot>
                                    <p:animRot by="240000">
                                      <p:cBhvr>
                                        <p:cTn id="12" dur="400" fill="hold">
                                          <p:stCondLst>
                                            <p:cond delay="800"/>
                                          </p:stCondLst>
                                        </p:cTn>
                                        <p:tgtEl>
                                          <p:spTgt spid="11"/>
                                        </p:tgtEl>
                                        <p:attrNameLst>
                                          <p:attrName>r</p:attrName>
                                        </p:attrNameLst>
                                      </p:cBhvr>
                                    </p:animRot>
                                    <p:animRot by="-240000">
                                      <p:cBhvr>
                                        <p:cTn id="13" dur="400" fill="hold">
                                          <p:stCondLst>
                                            <p:cond delay="1200"/>
                                          </p:stCondLst>
                                        </p:cTn>
                                        <p:tgtEl>
                                          <p:spTgt spid="11"/>
                                        </p:tgtEl>
                                        <p:attrNameLst>
                                          <p:attrName>r</p:attrName>
                                        </p:attrNameLst>
                                      </p:cBhvr>
                                    </p:animRot>
                                    <p:animRot by="120000">
                                      <p:cBhvr>
                                        <p:cTn id="14" dur="400" fill="hold">
                                          <p:stCondLst>
                                            <p:cond delay="1600"/>
                                          </p:stCondLst>
                                        </p:cTn>
                                        <p:tgtEl>
                                          <p:spTgt spid="1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59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D81896-2F72-4200-96BC-CF4E81C27159}"/>
              </a:ext>
            </a:extLst>
          </p:cNvPr>
          <p:cNvSpPr/>
          <p:nvPr/>
        </p:nvSpPr>
        <p:spPr>
          <a:xfrm>
            <a:off x="1985634" y="2089990"/>
            <a:ext cx="3607648" cy="3200400"/>
          </a:xfrm>
          <a:prstGeom prst="rect">
            <a:avLst/>
          </a:prstGeom>
          <a:solidFill>
            <a:srgbClr val="3A7EF0"/>
          </a:solidFill>
          <a:ln>
            <a:solidFill>
              <a:srgbClr val="0CA1F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E83EFE2C-024C-428B-985C-1FE0A3CE24DB}"/>
              </a:ext>
            </a:extLst>
          </p:cNvPr>
          <p:cNvSpPr/>
          <p:nvPr/>
        </p:nvSpPr>
        <p:spPr>
          <a:xfrm>
            <a:off x="6526952" y="2111829"/>
            <a:ext cx="3607648" cy="3200400"/>
          </a:xfrm>
          <a:prstGeom prst="rect">
            <a:avLst/>
          </a:prstGeom>
          <a:solidFill>
            <a:srgbClr val="3A7EF0"/>
          </a:solidFill>
          <a:ln>
            <a:solidFill>
              <a:srgbClr val="0CA1F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id="{F68B2C9E-6AFA-4802-A02C-66351AC9EB50}"/>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11" name="Rectangle: Rounded Corners 10">
            <a:extLst>
              <a:ext uri="{FF2B5EF4-FFF2-40B4-BE49-F238E27FC236}">
                <a16:creationId xmlns:a16="http://schemas.microsoft.com/office/drawing/2014/main" id="{66BDF687-A849-4901-A844-1245F2A21C17}"/>
              </a:ext>
            </a:extLst>
          </p:cNvPr>
          <p:cNvSpPr/>
          <p:nvPr/>
        </p:nvSpPr>
        <p:spPr>
          <a:xfrm>
            <a:off x="2811414" y="28782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dirty="0">
                <a:solidFill>
                  <a:schemeClr val="bg1"/>
                </a:solidFill>
                <a:latin typeface="+mj-lt"/>
              </a:rPr>
              <a:t>Selection Process</a:t>
            </a:r>
          </a:p>
        </p:txBody>
      </p:sp>
      <p:sp>
        <p:nvSpPr>
          <p:cNvPr id="12" name="TextBox 11">
            <a:extLst>
              <a:ext uri="{FF2B5EF4-FFF2-40B4-BE49-F238E27FC236}">
                <a16:creationId xmlns:a16="http://schemas.microsoft.com/office/drawing/2014/main" id="{AD6574BC-6139-4FEE-A051-0089F71BAF49}"/>
              </a:ext>
            </a:extLst>
          </p:cNvPr>
          <p:cNvSpPr txBox="1"/>
          <p:nvPr/>
        </p:nvSpPr>
        <p:spPr>
          <a:xfrm>
            <a:off x="2391209" y="2402884"/>
            <a:ext cx="2984355" cy="2585323"/>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solidFill>
              </a:rPr>
              <a:t>Defines the relationship between customer needs and engineering characteristics.</a:t>
            </a:r>
          </a:p>
          <a:p>
            <a:endParaRPr lang="en-US">
              <a:solidFill>
                <a:schemeClr val="bg1"/>
              </a:solidFill>
            </a:endParaRPr>
          </a:p>
          <a:p>
            <a:pPr marL="285750" indent="-285750">
              <a:buFont typeface="Arial" panose="020B0604020202020204" pitchFamily="34" charset="0"/>
              <a:buChar char="•"/>
            </a:pPr>
            <a:r>
              <a:rPr lang="en-US">
                <a:solidFill>
                  <a:schemeClr val="bg1"/>
                </a:solidFill>
              </a:rPr>
              <a:t>Used to determine the important qualities for the Pugh Chart.</a:t>
            </a:r>
          </a:p>
          <a:p>
            <a:endParaRPr lang="en-US">
              <a:solidFill>
                <a:schemeClr val="bg1"/>
              </a:solidFill>
            </a:endParaRPr>
          </a:p>
        </p:txBody>
      </p:sp>
      <p:sp>
        <p:nvSpPr>
          <p:cNvPr id="13" name="Frame 12">
            <a:extLst>
              <a:ext uri="{FF2B5EF4-FFF2-40B4-BE49-F238E27FC236}">
                <a16:creationId xmlns:a16="http://schemas.microsoft.com/office/drawing/2014/main" id="{D6088288-8B42-4E87-B16A-6DB92D331E0D}"/>
              </a:ext>
            </a:extLst>
          </p:cNvPr>
          <p:cNvSpPr/>
          <p:nvPr/>
        </p:nvSpPr>
        <p:spPr>
          <a:xfrm>
            <a:off x="1930401" y="2000931"/>
            <a:ext cx="3734649" cy="3389230"/>
          </a:xfrm>
          <a:prstGeom prst="frame">
            <a:avLst>
              <a:gd name="adj1" fmla="val 44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TextBox 13">
            <a:extLst>
              <a:ext uri="{FF2B5EF4-FFF2-40B4-BE49-F238E27FC236}">
                <a16:creationId xmlns:a16="http://schemas.microsoft.com/office/drawing/2014/main" id="{77A6497E-5E4D-4A31-A345-8D6D5141D04A}"/>
              </a:ext>
            </a:extLst>
          </p:cNvPr>
          <p:cNvSpPr txBox="1"/>
          <p:nvPr/>
        </p:nvSpPr>
        <p:spPr>
          <a:xfrm>
            <a:off x="2277116" y="1366352"/>
            <a:ext cx="3041217" cy="523220"/>
          </a:xfrm>
          <a:prstGeom prst="rect">
            <a:avLst/>
          </a:prstGeom>
          <a:noFill/>
        </p:spPr>
        <p:txBody>
          <a:bodyPr wrap="none" rtlCol="0">
            <a:spAutoFit/>
          </a:bodyPr>
          <a:lstStyle/>
          <a:p>
            <a:r>
              <a:rPr lang="en-US" sz="2800" b="1">
                <a:ln>
                  <a:solidFill>
                    <a:schemeClr val="tx1"/>
                  </a:solidFill>
                </a:ln>
                <a:solidFill>
                  <a:schemeClr val="bg1"/>
                </a:solidFill>
              </a:rPr>
              <a:t>House of Quality</a:t>
            </a:r>
          </a:p>
        </p:txBody>
      </p:sp>
      <p:sp>
        <p:nvSpPr>
          <p:cNvPr id="16" name="Frame 15">
            <a:extLst>
              <a:ext uri="{FF2B5EF4-FFF2-40B4-BE49-F238E27FC236}">
                <a16:creationId xmlns:a16="http://schemas.microsoft.com/office/drawing/2014/main" id="{43F08E9D-1C79-4982-9506-7561C470D5CB}"/>
              </a:ext>
            </a:extLst>
          </p:cNvPr>
          <p:cNvSpPr/>
          <p:nvPr/>
        </p:nvSpPr>
        <p:spPr>
          <a:xfrm>
            <a:off x="6460837" y="2000931"/>
            <a:ext cx="3734649" cy="3389230"/>
          </a:xfrm>
          <a:prstGeom prst="frame">
            <a:avLst>
              <a:gd name="adj1" fmla="val 44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TextBox 16">
            <a:extLst>
              <a:ext uri="{FF2B5EF4-FFF2-40B4-BE49-F238E27FC236}">
                <a16:creationId xmlns:a16="http://schemas.microsoft.com/office/drawing/2014/main" id="{92C8D0F6-F1FF-4112-99A4-64AA7335BDA9}"/>
              </a:ext>
            </a:extLst>
          </p:cNvPr>
          <p:cNvSpPr txBox="1"/>
          <p:nvPr/>
        </p:nvSpPr>
        <p:spPr>
          <a:xfrm>
            <a:off x="7167426" y="1366352"/>
            <a:ext cx="2321469" cy="523220"/>
          </a:xfrm>
          <a:prstGeom prst="rect">
            <a:avLst/>
          </a:prstGeom>
          <a:noFill/>
        </p:spPr>
        <p:txBody>
          <a:bodyPr wrap="none" rtlCol="0">
            <a:spAutoFit/>
          </a:bodyPr>
          <a:lstStyle/>
          <a:p>
            <a:r>
              <a:rPr lang="en-US" sz="2800" b="1">
                <a:ln>
                  <a:solidFill>
                    <a:schemeClr val="tx1"/>
                  </a:solidFill>
                </a:ln>
                <a:solidFill>
                  <a:schemeClr val="bg1"/>
                </a:solidFill>
              </a:rPr>
              <a:t>Pugh Charts</a:t>
            </a:r>
          </a:p>
        </p:txBody>
      </p:sp>
      <p:sp>
        <p:nvSpPr>
          <p:cNvPr id="22" name="TextBox 21">
            <a:extLst>
              <a:ext uri="{FF2B5EF4-FFF2-40B4-BE49-F238E27FC236}">
                <a16:creationId xmlns:a16="http://schemas.microsoft.com/office/drawing/2014/main" id="{A5B6EA9C-7BA0-4475-9DFF-566FEA20DF8E}"/>
              </a:ext>
            </a:extLst>
          </p:cNvPr>
          <p:cNvSpPr txBox="1"/>
          <p:nvPr/>
        </p:nvSpPr>
        <p:spPr>
          <a:xfrm>
            <a:off x="6919109" y="2402884"/>
            <a:ext cx="2984355"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Compares multiple concepts at once.</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Used Apollo 11 shock absorber as datum and eliminated concepts.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Picked a new datum for second Pugh chart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a:p>
            <a:endParaRPr lang="en-US" dirty="0">
              <a:solidFill>
                <a:schemeClr val="bg1"/>
              </a:solidFill>
            </a:endParaRPr>
          </a:p>
        </p:txBody>
      </p:sp>
      <p:grpSp>
        <p:nvGrpSpPr>
          <p:cNvPr id="21" name="Group 20">
            <a:extLst>
              <a:ext uri="{FF2B5EF4-FFF2-40B4-BE49-F238E27FC236}">
                <a16:creationId xmlns:a16="http://schemas.microsoft.com/office/drawing/2014/main" id="{3227342A-50A4-4038-94B1-1F516B082929}"/>
              </a:ext>
            </a:extLst>
          </p:cNvPr>
          <p:cNvGrpSpPr/>
          <p:nvPr/>
        </p:nvGrpSpPr>
        <p:grpSpPr>
          <a:xfrm>
            <a:off x="0" y="0"/>
            <a:ext cx="914805" cy="914400"/>
            <a:chOff x="3618799" y="1492035"/>
            <a:chExt cx="914805" cy="914400"/>
          </a:xfrm>
        </p:grpSpPr>
        <p:sp>
          <p:nvSpPr>
            <p:cNvPr id="23" name="Oval 22">
              <a:extLst>
                <a:ext uri="{FF2B5EF4-FFF2-40B4-BE49-F238E27FC236}">
                  <a16:creationId xmlns:a16="http://schemas.microsoft.com/office/drawing/2014/main" id="{6569DABC-18BB-47B4-9CBC-8F6F63537974}"/>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Graphic 23" descr="New Moon">
              <a:extLst>
                <a:ext uri="{FF2B5EF4-FFF2-40B4-BE49-F238E27FC236}">
                  <a16:creationId xmlns:a16="http://schemas.microsoft.com/office/drawing/2014/main" id="{E80D6774-06FF-4DAF-AAC6-24683721D8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8799" y="1492035"/>
              <a:ext cx="914400" cy="914400"/>
            </a:xfrm>
            <a:prstGeom prst="rect">
              <a:avLst/>
            </a:prstGeom>
          </p:spPr>
        </p:pic>
        <p:pic>
          <p:nvPicPr>
            <p:cNvPr id="25" name="Graphic 24" descr="Waning Gibbous Moon">
              <a:extLst>
                <a:ext uri="{FF2B5EF4-FFF2-40B4-BE49-F238E27FC236}">
                  <a16:creationId xmlns:a16="http://schemas.microsoft.com/office/drawing/2014/main" id="{1FEFC637-D3FF-4F0A-B04D-2D819DC713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19204" y="1492035"/>
              <a:ext cx="914400" cy="914400"/>
            </a:xfrm>
            <a:prstGeom prst="rect">
              <a:avLst/>
            </a:prstGeom>
          </p:spPr>
        </p:pic>
      </p:grpSp>
      <p:sp>
        <p:nvSpPr>
          <p:cNvPr id="2" name="Rectangle 1">
            <a:hlinkClick r:id="rId8" action="ppaction://hlinksldjump"/>
            <a:extLst>
              <a:ext uri="{FF2B5EF4-FFF2-40B4-BE49-F238E27FC236}">
                <a16:creationId xmlns:a16="http://schemas.microsoft.com/office/drawing/2014/main" id="{41AC1632-C9B6-4820-A24B-74F93D286CBE}"/>
              </a:ext>
            </a:extLst>
          </p:cNvPr>
          <p:cNvSpPr/>
          <p:nvPr/>
        </p:nvSpPr>
        <p:spPr>
          <a:xfrm>
            <a:off x="0" y="4886822"/>
            <a:ext cx="1055909" cy="1055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ooter Placeholder 3">
            <a:extLst>
              <a:ext uri="{FF2B5EF4-FFF2-40B4-BE49-F238E27FC236}">
                <a16:creationId xmlns:a16="http://schemas.microsoft.com/office/drawing/2014/main" id="{DB5BC8D5-84B9-42E1-B23A-486E1AEAAE8D}"/>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Melanie Porter</a:t>
            </a:r>
          </a:p>
          <a:p>
            <a:endParaRPr lang="en-US" dirty="0"/>
          </a:p>
        </p:txBody>
      </p:sp>
    </p:spTree>
    <p:extLst>
      <p:ext uri="{BB962C8B-B14F-4D97-AF65-F5344CB8AC3E}">
        <p14:creationId xmlns:p14="http://schemas.microsoft.com/office/powerpoint/2010/main" val="145940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342B8E6-D87E-4A12-B023-3DEBBCE55984}"/>
              </a:ext>
            </a:extLst>
          </p:cNvPr>
          <p:cNvSpPr>
            <a:spLocks noGrp="1"/>
          </p:cNvSpPr>
          <p:nvPr>
            <p:ph type="sldNum" sz="quarter" idx="4"/>
          </p:nvPr>
        </p:nvSpPr>
        <p:spPr/>
        <p:txBody>
          <a:bodyPr/>
          <a:lstStyle/>
          <a:p>
            <a:fld id="{6F1FABC0-072B-4F22-8F9B-95A9D10B0206}" type="slidenum">
              <a:rPr lang="en-US" smtClean="0"/>
              <a:pPr/>
              <a:t>11</a:t>
            </a:fld>
            <a:endParaRPr lang="en-US"/>
          </a:p>
        </p:txBody>
      </p:sp>
      <p:grpSp>
        <p:nvGrpSpPr>
          <p:cNvPr id="10" name="Group 9">
            <a:extLst>
              <a:ext uri="{FF2B5EF4-FFF2-40B4-BE49-F238E27FC236}">
                <a16:creationId xmlns:a16="http://schemas.microsoft.com/office/drawing/2014/main" id="{6B27649B-B6E9-4A40-A250-E281F158602E}"/>
              </a:ext>
            </a:extLst>
          </p:cNvPr>
          <p:cNvGrpSpPr/>
          <p:nvPr/>
        </p:nvGrpSpPr>
        <p:grpSpPr>
          <a:xfrm>
            <a:off x="6099332" y="1707257"/>
            <a:ext cx="3636795" cy="3443483"/>
            <a:chOff x="7589195" y="1573633"/>
            <a:chExt cx="3636795" cy="3443483"/>
          </a:xfrm>
        </p:grpSpPr>
        <p:sp>
          <p:nvSpPr>
            <p:cNvPr id="9" name="Rectangle 8">
              <a:extLst>
                <a:ext uri="{FF2B5EF4-FFF2-40B4-BE49-F238E27FC236}">
                  <a16:creationId xmlns:a16="http://schemas.microsoft.com/office/drawing/2014/main" id="{388F0EF1-2204-498F-A9BB-D1CADB6D2311}"/>
                </a:ext>
              </a:extLst>
            </p:cNvPr>
            <p:cNvSpPr/>
            <p:nvPr/>
          </p:nvSpPr>
          <p:spPr>
            <a:xfrm>
              <a:off x="8375514" y="2452078"/>
              <a:ext cx="2850476" cy="357102"/>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Leaf Springs</a:t>
              </a:r>
            </a:p>
          </p:txBody>
        </p:sp>
        <p:sp>
          <p:nvSpPr>
            <p:cNvPr id="11" name="Rectangle 10">
              <a:extLst>
                <a:ext uri="{FF2B5EF4-FFF2-40B4-BE49-F238E27FC236}">
                  <a16:creationId xmlns:a16="http://schemas.microsoft.com/office/drawing/2014/main" id="{9F7C1CF3-7EAC-4AEC-9DAB-42453AAAA0E3}"/>
                </a:ext>
              </a:extLst>
            </p:cNvPr>
            <p:cNvSpPr/>
            <p:nvPr/>
          </p:nvSpPr>
          <p:spPr>
            <a:xfrm>
              <a:off x="7589197" y="2452078"/>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2</a:t>
              </a:r>
            </a:p>
          </p:txBody>
        </p:sp>
        <p:sp>
          <p:nvSpPr>
            <p:cNvPr id="13" name="Rectangle 12">
              <a:extLst>
                <a:ext uri="{FF2B5EF4-FFF2-40B4-BE49-F238E27FC236}">
                  <a16:creationId xmlns:a16="http://schemas.microsoft.com/office/drawing/2014/main" id="{8526429A-BCE1-4993-949C-CE1F432BEF5A}"/>
                </a:ext>
              </a:extLst>
            </p:cNvPr>
            <p:cNvSpPr/>
            <p:nvPr/>
          </p:nvSpPr>
          <p:spPr>
            <a:xfrm>
              <a:off x="7589197" y="2080604"/>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1</a:t>
              </a:r>
            </a:p>
          </p:txBody>
        </p:sp>
        <p:sp>
          <p:nvSpPr>
            <p:cNvPr id="15" name="Rectangle 14">
              <a:extLst>
                <a:ext uri="{FF2B5EF4-FFF2-40B4-BE49-F238E27FC236}">
                  <a16:creationId xmlns:a16="http://schemas.microsoft.com/office/drawing/2014/main" id="{66693661-37EE-4B83-9126-09026A14ED54}"/>
                </a:ext>
              </a:extLst>
            </p:cNvPr>
            <p:cNvSpPr/>
            <p:nvPr/>
          </p:nvSpPr>
          <p:spPr>
            <a:xfrm>
              <a:off x="7589195" y="1573633"/>
              <a:ext cx="3636793" cy="506971"/>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Top Concepts</a:t>
              </a:r>
            </a:p>
          </p:txBody>
        </p:sp>
        <p:sp>
          <p:nvSpPr>
            <p:cNvPr id="17" name="Rectangle 16">
              <a:extLst>
                <a:ext uri="{FF2B5EF4-FFF2-40B4-BE49-F238E27FC236}">
                  <a16:creationId xmlns:a16="http://schemas.microsoft.com/office/drawing/2014/main" id="{5AE1FAD0-1B76-44EC-A53E-6FDBAD21A4DE}"/>
                </a:ext>
              </a:extLst>
            </p:cNvPr>
            <p:cNvSpPr/>
            <p:nvPr/>
          </p:nvSpPr>
          <p:spPr>
            <a:xfrm>
              <a:off x="8386860" y="2089752"/>
              <a:ext cx="2839130" cy="35971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Scissor Jack</a:t>
              </a:r>
            </a:p>
          </p:txBody>
        </p:sp>
        <p:sp>
          <p:nvSpPr>
            <p:cNvPr id="22" name="Rectangle 21">
              <a:extLst>
                <a:ext uri="{FF2B5EF4-FFF2-40B4-BE49-F238E27FC236}">
                  <a16:creationId xmlns:a16="http://schemas.microsoft.com/office/drawing/2014/main" id="{8ACD858A-4BCC-43F3-8711-A8CE457C60DA}"/>
                </a:ext>
              </a:extLst>
            </p:cNvPr>
            <p:cNvSpPr/>
            <p:nvPr/>
          </p:nvSpPr>
          <p:spPr>
            <a:xfrm>
              <a:off x="8375514" y="3180654"/>
              <a:ext cx="2850476" cy="36133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Spring Mounted Weights</a:t>
              </a:r>
            </a:p>
          </p:txBody>
        </p:sp>
        <p:sp>
          <p:nvSpPr>
            <p:cNvPr id="24" name="Rectangle 23">
              <a:extLst>
                <a:ext uri="{FF2B5EF4-FFF2-40B4-BE49-F238E27FC236}">
                  <a16:creationId xmlns:a16="http://schemas.microsoft.com/office/drawing/2014/main" id="{468C77DF-5E56-4C23-B747-10A0A087CF59}"/>
                </a:ext>
              </a:extLst>
            </p:cNvPr>
            <p:cNvSpPr/>
            <p:nvPr/>
          </p:nvSpPr>
          <p:spPr>
            <a:xfrm>
              <a:off x="7589197" y="3183266"/>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4</a:t>
              </a:r>
            </a:p>
          </p:txBody>
        </p:sp>
        <p:sp>
          <p:nvSpPr>
            <p:cNvPr id="26" name="Rectangle 25">
              <a:extLst>
                <a:ext uri="{FF2B5EF4-FFF2-40B4-BE49-F238E27FC236}">
                  <a16:creationId xmlns:a16="http://schemas.microsoft.com/office/drawing/2014/main" id="{535D5C8A-2D94-4B4C-B9D3-5E94B5260BDF}"/>
                </a:ext>
              </a:extLst>
            </p:cNvPr>
            <p:cNvSpPr/>
            <p:nvPr/>
          </p:nvSpPr>
          <p:spPr>
            <a:xfrm>
              <a:off x="7589197" y="2811792"/>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3</a:t>
              </a:r>
            </a:p>
          </p:txBody>
        </p:sp>
        <p:sp>
          <p:nvSpPr>
            <p:cNvPr id="28" name="Rectangle 27">
              <a:extLst>
                <a:ext uri="{FF2B5EF4-FFF2-40B4-BE49-F238E27FC236}">
                  <a16:creationId xmlns:a16="http://schemas.microsoft.com/office/drawing/2014/main" id="{9A479C56-84C2-43EB-A23D-C58FD2D32C4F}"/>
                </a:ext>
              </a:extLst>
            </p:cNvPr>
            <p:cNvSpPr/>
            <p:nvPr/>
          </p:nvSpPr>
          <p:spPr>
            <a:xfrm>
              <a:off x="8386862" y="2809180"/>
              <a:ext cx="2839127" cy="375706"/>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Electromagnetic Core</a:t>
              </a:r>
            </a:p>
          </p:txBody>
        </p:sp>
        <p:sp>
          <p:nvSpPr>
            <p:cNvPr id="30" name="Rectangle 29">
              <a:extLst>
                <a:ext uri="{FF2B5EF4-FFF2-40B4-BE49-F238E27FC236}">
                  <a16:creationId xmlns:a16="http://schemas.microsoft.com/office/drawing/2014/main" id="{9603A80B-5623-400F-BD42-6B0BEF34F18E}"/>
                </a:ext>
              </a:extLst>
            </p:cNvPr>
            <p:cNvSpPr/>
            <p:nvPr/>
          </p:nvSpPr>
          <p:spPr>
            <a:xfrm>
              <a:off x="8375512" y="3914501"/>
              <a:ext cx="2850476" cy="362280"/>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Spider Legs</a:t>
              </a:r>
            </a:p>
          </p:txBody>
        </p:sp>
        <p:sp>
          <p:nvSpPr>
            <p:cNvPr id="32" name="Rectangle 31">
              <a:extLst>
                <a:ext uri="{FF2B5EF4-FFF2-40B4-BE49-F238E27FC236}">
                  <a16:creationId xmlns:a16="http://schemas.microsoft.com/office/drawing/2014/main" id="{96D79E34-600A-41C9-9C22-10DECBDE2D88}"/>
                </a:ext>
              </a:extLst>
            </p:cNvPr>
            <p:cNvSpPr/>
            <p:nvPr/>
          </p:nvSpPr>
          <p:spPr>
            <a:xfrm>
              <a:off x="7589195" y="3914454"/>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6</a:t>
              </a:r>
            </a:p>
          </p:txBody>
        </p:sp>
        <p:sp>
          <p:nvSpPr>
            <p:cNvPr id="34" name="Rectangle 33">
              <a:extLst>
                <a:ext uri="{FF2B5EF4-FFF2-40B4-BE49-F238E27FC236}">
                  <a16:creationId xmlns:a16="http://schemas.microsoft.com/office/drawing/2014/main" id="{F20EF7E3-0F48-4772-A904-DBBA3EB3CA0C}"/>
                </a:ext>
              </a:extLst>
            </p:cNvPr>
            <p:cNvSpPr/>
            <p:nvPr/>
          </p:nvSpPr>
          <p:spPr>
            <a:xfrm>
              <a:off x="7589195" y="3542980"/>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5</a:t>
              </a:r>
            </a:p>
          </p:txBody>
        </p:sp>
        <p:sp>
          <p:nvSpPr>
            <p:cNvPr id="36" name="Rectangle 35">
              <a:extLst>
                <a:ext uri="{FF2B5EF4-FFF2-40B4-BE49-F238E27FC236}">
                  <a16:creationId xmlns:a16="http://schemas.microsoft.com/office/drawing/2014/main" id="{A0E879C0-E321-4C3E-A7EB-47F8DDF827D2}"/>
                </a:ext>
              </a:extLst>
            </p:cNvPr>
            <p:cNvSpPr/>
            <p:nvPr/>
          </p:nvSpPr>
          <p:spPr>
            <a:xfrm>
              <a:off x="8386860" y="3540368"/>
              <a:ext cx="2839127" cy="374133"/>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Compliant Mesh</a:t>
              </a:r>
            </a:p>
          </p:txBody>
        </p:sp>
        <p:sp>
          <p:nvSpPr>
            <p:cNvPr id="38" name="Rectangle 37">
              <a:extLst>
                <a:ext uri="{FF2B5EF4-FFF2-40B4-BE49-F238E27FC236}">
                  <a16:creationId xmlns:a16="http://schemas.microsoft.com/office/drawing/2014/main" id="{6038E794-8E26-4736-8400-93A72A66A448}"/>
                </a:ext>
              </a:extLst>
            </p:cNvPr>
            <p:cNvSpPr/>
            <p:nvPr/>
          </p:nvSpPr>
          <p:spPr>
            <a:xfrm>
              <a:off x="8375512" y="4645642"/>
              <a:ext cx="2850476"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Inverted Tripod</a:t>
              </a:r>
            </a:p>
          </p:txBody>
        </p:sp>
        <p:sp>
          <p:nvSpPr>
            <p:cNvPr id="40" name="Rectangle 39">
              <a:extLst>
                <a:ext uri="{FF2B5EF4-FFF2-40B4-BE49-F238E27FC236}">
                  <a16:creationId xmlns:a16="http://schemas.microsoft.com/office/drawing/2014/main" id="{358DC5F0-CE88-479E-BC8A-C7A12CE8987F}"/>
                </a:ext>
              </a:extLst>
            </p:cNvPr>
            <p:cNvSpPr/>
            <p:nvPr/>
          </p:nvSpPr>
          <p:spPr>
            <a:xfrm>
              <a:off x="7589195" y="4645642"/>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8</a:t>
              </a:r>
            </a:p>
          </p:txBody>
        </p:sp>
        <p:sp>
          <p:nvSpPr>
            <p:cNvPr id="42" name="Rectangle 41">
              <a:extLst>
                <a:ext uri="{FF2B5EF4-FFF2-40B4-BE49-F238E27FC236}">
                  <a16:creationId xmlns:a16="http://schemas.microsoft.com/office/drawing/2014/main" id="{EFFCE4AE-1144-4A4D-86BC-490A528C072D}"/>
                </a:ext>
              </a:extLst>
            </p:cNvPr>
            <p:cNvSpPr/>
            <p:nvPr/>
          </p:nvSpPr>
          <p:spPr>
            <a:xfrm>
              <a:off x="7589195" y="4274168"/>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7</a:t>
              </a:r>
            </a:p>
          </p:txBody>
        </p:sp>
        <p:sp>
          <p:nvSpPr>
            <p:cNvPr id="44" name="Rectangle 43">
              <a:extLst>
                <a:ext uri="{FF2B5EF4-FFF2-40B4-BE49-F238E27FC236}">
                  <a16:creationId xmlns:a16="http://schemas.microsoft.com/office/drawing/2014/main" id="{7936B3CF-C654-43AE-BAFE-51F415EFC7F3}"/>
                </a:ext>
              </a:extLst>
            </p:cNvPr>
            <p:cNvSpPr/>
            <p:nvPr/>
          </p:nvSpPr>
          <p:spPr>
            <a:xfrm>
              <a:off x="8386860" y="4269983"/>
              <a:ext cx="2839128" cy="371475"/>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Locking Spring</a:t>
              </a:r>
            </a:p>
          </p:txBody>
        </p:sp>
      </p:grpSp>
      <p:pic>
        <p:nvPicPr>
          <p:cNvPr id="73" name="Picture 72">
            <a:extLst>
              <a:ext uri="{FF2B5EF4-FFF2-40B4-BE49-F238E27FC236}">
                <a16:creationId xmlns:a16="http://schemas.microsoft.com/office/drawing/2014/main" id="{F3A782A4-43E0-48FF-AF05-1814A6D86F6F}"/>
              </a:ext>
            </a:extLst>
          </p:cNvPr>
          <p:cNvPicPr>
            <a:picLocks noChangeAspect="1"/>
          </p:cNvPicPr>
          <p:nvPr/>
        </p:nvPicPr>
        <p:blipFill>
          <a:blip r:embed="rId4"/>
          <a:stretch>
            <a:fillRect/>
          </a:stretch>
        </p:blipFill>
        <p:spPr>
          <a:xfrm>
            <a:off x="2467742" y="1707258"/>
            <a:ext cx="2670375" cy="3443483"/>
          </a:xfrm>
          <a:prstGeom prst="rect">
            <a:avLst/>
          </a:prstGeom>
        </p:spPr>
      </p:pic>
      <p:sp>
        <p:nvSpPr>
          <p:cNvPr id="77" name="Star: 6 Points 76">
            <a:extLst>
              <a:ext uri="{FF2B5EF4-FFF2-40B4-BE49-F238E27FC236}">
                <a16:creationId xmlns:a16="http://schemas.microsoft.com/office/drawing/2014/main" id="{E7BCC69E-A29B-40CF-A2F1-D5DDA581B4C8}"/>
              </a:ext>
            </a:extLst>
          </p:cNvPr>
          <p:cNvSpPr/>
          <p:nvPr/>
        </p:nvSpPr>
        <p:spPr>
          <a:xfrm rot="1587951" flipH="1" flipV="1">
            <a:off x="6455605" y="2737167"/>
            <a:ext cx="45720" cy="45720"/>
          </a:xfrm>
          <a:prstGeom prst="star6">
            <a:avLst>
              <a:gd name="adj" fmla="val 0"/>
              <a:gd name="hf" fmla="val 115470"/>
            </a:avLst>
          </a:prstGeom>
          <a:noFill/>
          <a:ln w="28575">
            <a:solidFill>
              <a:schemeClr val="bg1">
                <a:lumMod val="95000"/>
              </a:schemeClr>
            </a:solidFill>
            <a:extLst>
              <a:ext uri="{C807C97D-BFC1-408E-A445-0C87EB9F89A2}">
                <ask:lineSketchStyleProps xmlns:ask="http://schemas.microsoft.com/office/drawing/2018/sketchyshapes" sd="4277730658">
                  <a:custGeom>
                    <a:avLst/>
                    <a:gdLst>
                      <a:gd name="connsiteX0" fmla="*/ 0 w 132029"/>
                      <a:gd name="connsiteY0" fmla="*/ 33007 h 132029"/>
                      <a:gd name="connsiteX1" fmla="*/ 66015 w 132029"/>
                      <a:gd name="connsiteY1" fmla="*/ 66015 h 132029"/>
                      <a:gd name="connsiteX2" fmla="*/ 66015 w 132029"/>
                      <a:gd name="connsiteY2" fmla="*/ 0 h 132029"/>
                      <a:gd name="connsiteX3" fmla="*/ 66015 w 132029"/>
                      <a:gd name="connsiteY3" fmla="*/ 66015 h 132029"/>
                      <a:gd name="connsiteX4" fmla="*/ 132029 w 132029"/>
                      <a:gd name="connsiteY4" fmla="*/ 33007 h 132029"/>
                      <a:gd name="connsiteX5" fmla="*/ 66015 w 132029"/>
                      <a:gd name="connsiteY5" fmla="*/ 66015 h 132029"/>
                      <a:gd name="connsiteX6" fmla="*/ 132029 w 132029"/>
                      <a:gd name="connsiteY6" fmla="*/ 99022 h 132029"/>
                      <a:gd name="connsiteX7" fmla="*/ 66015 w 132029"/>
                      <a:gd name="connsiteY7" fmla="*/ 66015 h 132029"/>
                      <a:gd name="connsiteX8" fmla="*/ 66015 w 132029"/>
                      <a:gd name="connsiteY8" fmla="*/ 132029 h 132029"/>
                      <a:gd name="connsiteX9" fmla="*/ 66015 w 132029"/>
                      <a:gd name="connsiteY9" fmla="*/ 66015 h 132029"/>
                      <a:gd name="connsiteX10" fmla="*/ 0 w 132029"/>
                      <a:gd name="connsiteY10" fmla="*/ 99022 h 132029"/>
                      <a:gd name="connsiteX11" fmla="*/ 66015 w 132029"/>
                      <a:gd name="connsiteY11" fmla="*/ 66015 h 132029"/>
                      <a:gd name="connsiteX12" fmla="*/ 0 w 132029"/>
                      <a:gd name="connsiteY12" fmla="*/ 33007 h 13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029" h="132029" extrusionOk="0">
                        <a:moveTo>
                          <a:pt x="0" y="33007"/>
                        </a:moveTo>
                        <a:cubicBezTo>
                          <a:pt x="15385" y="38006"/>
                          <a:pt x="45859" y="63456"/>
                          <a:pt x="66015" y="66015"/>
                        </a:cubicBezTo>
                        <a:cubicBezTo>
                          <a:pt x="59541" y="46956"/>
                          <a:pt x="66913" y="25101"/>
                          <a:pt x="66015" y="0"/>
                        </a:cubicBezTo>
                        <a:cubicBezTo>
                          <a:pt x="68811" y="13575"/>
                          <a:pt x="65521" y="40625"/>
                          <a:pt x="66015" y="66015"/>
                        </a:cubicBezTo>
                        <a:cubicBezTo>
                          <a:pt x="87616" y="48525"/>
                          <a:pt x="105145" y="46980"/>
                          <a:pt x="132029" y="33007"/>
                        </a:cubicBezTo>
                        <a:cubicBezTo>
                          <a:pt x="113816" y="48477"/>
                          <a:pt x="88729" y="54037"/>
                          <a:pt x="66015" y="66015"/>
                        </a:cubicBezTo>
                        <a:cubicBezTo>
                          <a:pt x="84483" y="67832"/>
                          <a:pt x="107014" y="90783"/>
                          <a:pt x="132029" y="99022"/>
                        </a:cubicBezTo>
                        <a:cubicBezTo>
                          <a:pt x="97756" y="89866"/>
                          <a:pt x="85900" y="66999"/>
                          <a:pt x="66015" y="66015"/>
                        </a:cubicBezTo>
                        <a:cubicBezTo>
                          <a:pt x="70301" y="97410"/>
                          <a:pt x="58927" y="115799"/>
                          <a:pt x="66015" y="132029"/>
                        </a:cubicBezTo>
                        <a:cubicBezTo>
                          <a:pt x="58923" y="103634"/>
                          <a:pt x="69618" y="79563"/>
                          <a:pt x="66015" y="66015"/>
                        </a:cubicBezTo>
                        <a:cubicBezTo>
                          <a:pt x="46130" y="83583"/>
                          <a:pt x="18889" y="83652"/>
                          <a:pt x="0" y="99022"/>
                        </a:cubicBezTo>
                        <a:cubicBezTo>
                          <a:pt x="18350" y="88715"/>
                          <a:pt x="36181" y="81499"/>
                          <a:pt x="66015" y="66015"/>
                        </a:cubicBezTo>
                        <a:cubicBezTo>
                          <a:pt x="51116" y="61254"/>
                          <a:pt x="26282" y="40838"/>
                          <a:pt x="0" y="3300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83" name="TextBox 82">
            <a:extLst>
              <a:ext uri="{FF2B5EF4-FFF2-40B4-BE49-F238E27FC236}">
                <a16:creationId xmlns:a16="http://schemas.microsoft.com/office/drawing/2014/main" id="{6CF9A5EA-6C49-460B-8AE8-2F1A8792A014}"/>
              </a:ext>
            </a:extLst>
          </p:cNvPr>
          <p:cNvSpPr txBox="1"/>
          <p:nvPr/>
        </p:nvSpPr>
        <p:spPr>
          <a:xfrm>
            <a:off x="6282536" y="4020840"/>
            <a:ext cx="381000" cy="461665"/>
          </a:xfrm>
          <a:prstGeom prst="rect">
            <a:avLst/>
          </a:prstGeom>
          <a:noFill/>
        </p:spPr>
        <p:txBody>
          <a:bodyPr wrap="square" rtlCol="0">
            <a:spAutoFit/>
          </a:bodyPr>
          <a:lstStyle/>
          <a:p>
            <a:r>
              <a:rPr lang="en-US" sz="2400">
                <a:solidFill>
                  <a:schemeClr val="bg1"/>
                </a:solidFill>
                <a:latin typeface="Brush Script MT" panose="03060802040406070304" pitchFamily="66" charset="0"/>
              </a:rPr>
              <a:t>D</a:t>
            </a:r>
          </a:p>
        </p:txBody>
      </p:sp>
      <p:sp>
        <p:nvSpPr>
          <p:cNvPr id="35" name="Star: 6 Points 34">
            <a:extLst>
              <a:ext uri="{FF2B5EF4-FFF2-40B4-BE49-F238E27FC236}">
                <a16:creationId xmlns:a16="http://schemas.microsoft.com/office/drawing/2014/main" id="{4A86281B-D29C-4B76-89FD-BC26FB4EE728}"/>
              </a:ext>
            </a:extLst>
          </p:cNvPr>
          <p:cNvSpPr/>
          <p:nvPr/>
        </p:nvSpPr>
        <p:spPr>
          <a:xfrm rot="1587951" flipH="1" flipV="1">
            <a:off x="6455606" y="3468412"/>
            <a:ext cx="45720" cy="45720"/>
          </a:xfrm>
          <a:prstGeom prst="star6">
            <a:avLst>
              <a:gd name="adj" fmla="val 0"/>
              <a:gd name="hf" fmla="val 115470"/>
            </a:avLst>
          </a:prstGeom>
          <a:noFill/>
          <a:ln w="28575">
            <a:solidFill>
              <a:schemeClr val="bg1">
                <a:lumMod val="95000"/>
              </a:schemeClr>
            </a:solidFill>
            <a:extLst>
              <a:ext uri="{C807C97D-BFC1-408E-A445-0C87EB9F89A2}">
                <ask:lineSketchStyleProps xmlns:ask="http://schemas.microsoft.com/office/drawing/2018/sketchyshapes" sd="4277730658">
                  <a:custGeom>
                    <a:avLst/>
                    <a:gdLst>
                      <a:gd name="connsiteX0" fmla="*/ 0 w 132029"/>
                      <a:gd name="connsiteY0" fmla="*/ 33007 h 132029"/>
                      <a:gd name="connsiteX1" fmla="*/ 66015 w 132029"/>
                      <a:gd name="connsiteY1" fmla="*/ 66015 h 132029"/>
                      <a:gd name="connsiteX2" fmla="*/ 66015 w 132029"/>
                      <a:gd name="connsiteY2" fmla="*/ 0 h 132029"/>
                      <a:gd name="connsiteX3" fmla="*/ 66015 w 132029"/>
                      <a:gd name="connsiteY3" fmla="*/ 66015 h 132029"/>
                      <a:gd name="connsiteX4" fmla="*/ 132029 w 132029"/>
                      <a:gd name="connsiteY4" fmla="*/ 33007 h 132029"/>
                      <a:gd name="connsiteX5" fmla="*/ 66015 w 132029"/>
                      <a:gd name="connsiteY5" fmla="*/ 66015 h 132029"/>
                      <a:gd name="connsiteX6" fmla="*/ 132029 w 132029"/>
                      <a:gd name="connsiteY6" fmla="*/ 99022 h 132029"/>
                      <a:gd name="connsiteX7" fmla="*/ 66015 w 132029"/>
                      <a:gd name="connsiteY7" fmla="*/ 66015 h 132029"/>
                      <a:gd name="connsiteX8" fmla="*/ 66015 w 132029"/>
                      <a:gd name="connsiteY8" fmla="*/ 132029 h 132029"/>
                      <a:gd name="connsiteX9" fmla="*/ 66015 w 132029"/>
                      <a:gd name="connsiteY9" fmla="*/ 66015 h 132029"/>
                      <a:gd name="connsiteX10" fmla="*/ 0 w 132029"/>
                      <a:gd name="connsiteY10" fmla="*/ 99022 h 132029"/>
                      <a:gd name="connsiteX11" fmla="*/ 66015 w 132029"/>
                      <a:gd name="connsiteY11" fmla="*/ 66015 h 132029"/>
                      <a:gd name="connsiteX12" fmla="*/ 0 w 132029"/>
                      <a:gd name="connsiteY12" fmla="*/ 33007 h 13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029" h="132029" extrusionOk="0">
                        <a:moveTo>
                          <a:pt x="0" y="33007"/>
                        </a:moveTo>
                        <a:cubicBezTo>
                          <a:pt x="15385" y="38006"/>
                          <a:pt x="45859" y="63456"/>
                          <a:pt x="66015" y="66015"/>
                        </a:cubicBezTo>
                        <a:cubicBezTo>
                          <a:pt x="59541" y="46956"/>
                          <a:pt x="66913" y="25101"/>
                          <a:pt x="66015" y="0"/>
                        </a:cubicBezTo>
                        <a:cubicBezTo>
                          <a:pt x="68811" y="13575"/>
                          <a:pt x="65521" y="40625"/>
                          <a:pt x="66015" y="66015"/>
                        </a:cubicBezTo>
                        <a:cubicBezTo>
                          <a:pt x="87616" y="48525"/>
                          <a:pt x="105145" y="46980"/>
                          <a:pt x="132029" y="33007"/>
                        </a:cubicBezTo>
                        <a:cubicBezTo>
                          <a:pt x="113816" y="48477"/>
                          <a:pt x="88729" y="54037"/>
                          <a:pt x="66015" y="66015"/>
                        </a:cubicBezTo>
                        <a:cubicBezTo>
                          <a:pt x="84483" y="67832"/>
                          <a:pt x="107014" y="90783"/>
                          <a:pt x="132029" y="99022"/>
                        </a:cubicBezTo>
                        <a:cubicBezTo>
                          <a:pt x="97756" y="89866"/>
                          <a:pt x="85900" y="66999"/>
                          <a:pt x="66015" y="66015"/>
                        </a:cubicBezTo>
                        <a:cubicBezTo>
                          <a:pt x="70301" y="97410"/>
                          <a:pt x="58927" y="115799"/>
                          <a:pt x="66015" y="132029"/>
                        </a:cubicBezTo>
                        <a:cubicBezTo>
                          <a:pt x="58923" y="103634"/>
                          <a:pt x="69618" y="79563"/>
                          <a:pt x="66015" y="66015"/>
                        </a:cubicBezTo>
                        <a:cubicBezTo>
                          <a:pt x="46130" y="83583"/>
                          <a:pt x="18889" y="83652"/>
                          <a:pt x="0" y="99022"/>
                        </a:cubicBezTo>
                        <a:cubicBezTo>
                          <a:pt x="18350" y="88715"/>
                          <a:pt x="36181" y="81499"/>
                          <a:pt x="66015" y="66015"/>
                        </a:cubicBezTo>
                        <a:cubicBezTo>
                          <a:pt x="51116" y="61254"/>
                          <a:pt x="26282" y="40838"/>
                          <a:pt x="0" y="3300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sp>
        <p:nvSpPr>
          <p:cNvPr id="37" name="Star: 6 Points 36">
            <a:extLst>
              <a:ext uri="{FF2B5EF4-FFF2-40B4-BE49-F238E27FC236}">
                <a16:creationId xmlns:a16="http://schemas.microsoft.com/office/drawing/2014/main" id="{04AD3518-34AF-4F77-A1E0-D7242A7C5B07}"/>
              </a:ext>
            </a:extLst>
          </p:cNvPr>
          <p:cNvSpPr/>
          <p:nvPr/>
        </p:nvSpPr>
        <p:spPr>
          <a:xfrm rot="1587951" flipH="1" flipV="1">
            <a:off x="6450176" y="4559314"/>
            <a:ext cx="45720" cy="45720"/>
          </a:xfrm>
          <a:prstGeom prst="star6">
            <a:avLst>
              <a:gd name="adj" fmla="val 0"/>
              <a:gd name="hf" fmla="val 115470"/>
            </a:avLst>
          </a:prstGeom>
          <a:noFill/>
          <a:ln w="28575">
            <a:solidFill>
              <a:schemeClr val="bg1">
                <a:lumMod val="95000"/>
              </a:schemeClr>
            </a:solidFill>
            <a:extLst>
              <a:ext uri="{C807C97D-BFC1-408E-A445-0C87EB9F89A2}">
                <ask:lineSketchStyleProps xmlns:ask="http://schemas.microsoft.com/office/drawing/2018/sketchyshapes" sd="4277730658">
                  <a:custGeom>
                    <a:avLst/>
                    <a:gdLst>
                      <a:gd name="connsiteX0" fmla="*/ 0 w 132029"/>
                      <a:gd name="connsiteY0" fmla="*/ 33007 h 132029"/>
                      <a:gd name="connsiteX1" fmla="*/ 66015 w 132029"/>
                      <a:gd name="connsiteY1" fmla="*/ 66015 h 132029"/>
                      <a:gd name="connsiteX2" fmla="*/ 66015 w 132029"/>
                      <a:gd name="connsiteY2" fmla="*/ 0 h 132029"/>
                      <a:gd name="connsiteX3" fmla="*/ 66015 w 132029"/>
                      <a:gd name="connsiteY3" fmla="*/ 66015 h 132029"/>
                      <a:gd name="connsiteX4" fmla="*/ 132029 w 132029"/>
                      <a:gd name="connsiteY4" fmla="*/ 33007 h 132029"/>
                      <a:gd name="connsiteX5" fmla="*/ 66015 w 132029"/>
                      <a:gd name="connsiteY5" fmla="*/ 66015 h 132029"/>
                      <a:gd name="connsiteX6" fmla="*/ 132029 w 132029"/>
                      <a:gd name="connsiteY6" fmla="*/ 99022 h 132029"/>
                      <a:gd name="connsiteX7" fmla="*/ 66015 w 132029"/>
                      <a:gd name="connsiteY7" fmla="*/ 66015 h 132029"/>
                      <a:gd name="connsiteX8" fmla="*/ 66015 w 132029"/>
                      <a:gd name="connsiteY8" fmla="*/ 132029 h 132029"/>
                      <a:gd name="connsiteX9" fmla="*/ 66015 w 132029"/>
                      <a:gd name="connsiteY9" fmla="*/ 66015 h 132029"/>
                      <a:gd name="connsiteX10" fmla="*/ 0 w 132029"/>
                      <a:gd name="connsiteY10" fmla="*/ 99022 h 132029"/>
                      <a:gd name="connsiteX11" fmla="*/ 66015 w 132029"/>
                      <a:gd name="connsiteY11" fmla="*/ 66015 h 132029"/>
                      <a:gd name="connsiteX12" fmla="*/ 0 w 132029"/>
                      <a:gd name="connsiteY12" fmla="*/ 33007 h 13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029" h="132029" extrusionOk="0">
                        <a:moveTo>
                          <a:pt x="0" y="33007"/>
                        </a:moveTo>
                        <a:cubicBezTo>
                          <a:pt x="15385" y="38006"/>
                          <a:pt x="45859" y="63456"/>
                          <a:pt x="66015" y="66015"/>
                        </a:cubicBezTo>
                        <a:cubicBezTo>
                          <a:pt x="59541" y="46956"/>
                          <a:pt x="66913" y="25101"/>
                          <a:pt x="66015" y="0"/>
                        </a:cubicBezTo>
                        <a:cubicBezTo>
                          <a:pt x="68811" y="13575"/>
                          <a:pt x="65521" y="40625"/>
                          <a:pt x="66015" y="66015"/>
                        </a:cubicBezTo>
                        <a:cubicBezTo>
                          <a:pt x="87616" y="48525"/>
                          <a:pt x="105145" y="46980"/>
                          <a:pt x="132029" y="33007"/>
                        </a:cubicBezTo>
                        <a:cubicBezTo>
                          <a:pt x="113816" y="48477"/>
                          <a:pt x="88729" y="54037"/>
                          <a:pt x="66015" y="66015"/>
                        </a:cubicBezTo>
                        <a:cubicBezTo>
                          <a:pt x="84483" y="67832"/>
                          <a:pt x="107014" y="90783"/>
                          <a:pt x="132029" y="99022"/>
                        </a:cubicBezTo>
                        <a:cubicBezTo>
                          <a:pt x="97756" y="89866"/>
                          <a:pt x="85900" y="66999"/>
                          <a:pt x="66015" y="66015"/>
                        </a:cubicBezTo>
                        <a:cubicBezTo>
                          <a:pt x="70301" y="97410"/>
                          <a:pt x="58927" y="115799"/>
                          <a:pt x="66015" y="132029"/>
                        </a:cubicBezTo>
                        <a:cubicBezTo>
                          <a:pt x="58923" y="103634"/>
                          <a:pt x="69618" y="79563"/>
                          <a:pt x="66015" y="66015"/>
                        </a:cubicBezTo>
                        <a:cubicBezTo>
                          <a:pt x="46130" y="83583"/>
                          <a:pt x="18889" y="83652"/>
                          <a:pt x="0" y="99022"/>
                        </a:cubicBezTo>
                        <a:cubicBezTo>
                          <a:pt x="18350" y="88715"/>
                          <a:pt x="36181" y="81499"/>
                          <a:pt x="66015" y="66015"/>
                        </a:cubicBezTo>
                        <a:cubicBezTo>
                          <a:pt x="51116" y="61254"/>
                          <a:pt x="26282" y="40838"/>
                          <a:pt x="0" y="3300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lang="en-US"/>
          </a:p>
        </p:txBody>
      </p:sp>
      <p:grpSp>
        <p:nvGrpSpPr>
          <p:cNvPr id="29" name="Group 28">
            <a:extLst>
              <a:ext uri="{FF2B5EF4-FFF2-40B4-BE49-F238E27FC236}">
                <a16:creationId xmlns:a16="http://schemas.microsoft.com/office/drawing/2014/main" id="{8C6D8B33-B405-41DF-B056-9F71C95D2956}"/>
              </a:ext>
            </a:extLst>
          </p:cNvPr>
          <p:cNvGrpSpPr/>
          <p:nvPr/>
        </p:nvGrpSpPr>
        <p:grpSpPr>
          <a:xfrm>
            <a:off x="0" y="0"/>
            <a:ext cx="914805" cy="914400"/>
            <a:chOff x="3618799" y="1492035"/>
            <a:chExt cx="914805" cy="914400"/>
          </a:xfrm>
        </p:grpSpPr>
        <p:sp>
          <p:nvSpPr>
            <p:cNvPr id="31" name="Oval 30">
              <a:extLst>
                <a:ext uri="{FF2B5EF4-FFF2-40B4-BE49-F238E27FC236}">
                  <a16:creationId xmlns:a16="http://schemas.microsoft.com/office/drawing/2014/main" id="{868420A4-6EA9-4C48-927A-47BE01B39D58}"/>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New Moon">
              <a:extLst>
                <a:ext uri="{FF2B5EF4-FFF2-40B4-BE49-F238E27FC236}">
                  <a16:creationId xmlns:a16="http://schemas.microsoft.com/office/drawing/2014/main" id="{DE06E3F8-8A14-4619-B4EE-0D0261CF24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8799" y="1492035"/>
              <a:ext cx="914400" cy="914400"/>
            </a:xfrm>
            <a:prstGeom prst="rect">
              <a:avLst/>
            </a:prstGeom>
          </p:spPr>
        </p:pic>
        <p:pic>
          <p:nvPicPr>
            <p:cNvPr id="39" name="Graphic 38" descr="Waning Gibbous Moon">
              <a:extLst>
                <a:ext uri="{FF2B5EF4-FFF2-40B4-BE49-F238E27FC236}">
                  <a16:creationId xmlns:a16="http://schemas.microsoft.com/office/drawing/2014/main" id="{3ADA0292-FA49-4CA6-95DD-02704C18E8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9204" y="1492035"/>
              <a:ext cx="914400" cy="914400"/>
            </a:xfrm>
            <a:prstGeom prst="rect">
              <a:avLst/>
            </a:prstGeom>
          </p:spPr>
        </p:pic>
      </p:grpSp>
      <p:sp>
        <p:nvSpPr>
          <p:cNvPr id="41" name="Rectangle: Rounded Corners 40">
            <a:extLst>
              <a:ext uri="{FF2B5EF4-FFF2-40B4-BE49-F238E27FC236}">
                <a16:creationId xmlns:a16="http://schemas.microsoft.com/office/drawing/2014/main" id="{70023B79-6941-470A-A061-9310E46DF14F}"/>
              </a:ext>
            </a:extLst>
          </p:cNvPr>
          <p:cNvSpPr/>
          <p:nvPr/>
        </p:nvSpPr>
        <p:spPr>
          <a:xfrm>
            <a:off x="2811414" y="28782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Selection Process</a:t>
            </a:r>
          </a:p>
        </p:txBody>
      </p:sp>
      <p:sp>
        <p:nvSpPr>
          <p:cNvPr id="2" name="Footer Placeholder 3">
            <a:extLst>
              <a:ext uri="{FF2B5EF4-FFF2-40B4-BE49-F238E27FC236}">
                <a16:creationId xmlns:a16="http://schemas.microsoft.com/office/drawing/2014/main" id="{71207C07-18F3-443D-B5D3-D4186C888D08}"/>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Melanie Porter</a:t>
            </a:r>
          </a:p>
          <a:p>
            <a:endParaRPr lang="en-US" dirty="0"/>
          </a:p>
        </p:txBody>
      </p:sp>
      <p:sp>
        <p:nvSpPr>
          <p:cNvPr id="3" name="Rectangle 2">
            <a:hlinkClick r:id="rId9" action="ppaction://hlinksldjump"/>
            <a:extLst>
              <a:ext uri="{FF2B5EF4-FFF2-40B4-BE49-F238E27FC236}">
                <a16:creationId xmlns:a16="http://schemas.microsoft.com/office/drawing/2014/main" id="{BCDFF4D8-D13A-42E7-ACA9-26477CF732E7}"/>
              </a:ext>
            </a:extLst>
          </p:cNvPr>
          <p:cNvSpPr/>
          <p:nvPr/>
        </p:nvSpPr>
        <p:spPr>
          <a:xfrm>
            <a:off x="0" y="4886822"/>
            <a:ext cx="1055909" cy="1055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785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500"/>
                                        <p:tgtEl>
                                          <p:spTgt spid="7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3" grpId="0"/>
      <p:bldP spid="35"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762" name="Group 761">
            <a:extLst>
              <a:ext uri="{FF2B5EF4-FFF2-40B4-BE49-F238E27FC236}">
                <a16:creationId xmlns:a16="http://schemas.microsoft.com/office/drawing/2014/main" id="{A54CC3D0-ACD5-4F45-A6DE-2026192F2A71}"/>
              </a:ext>
            </a:extLst>
          </p:cNvPr>
          <p:cNvGrpSpPr/>
          <p:nvPr/>
        </p:nvGrpSpPr>
        <p:grpSpPr>
          <a:xfrm>
            <a:off x="195271" y="230702"/>
            <a:ext cx="11799888" cy="5581685"/>
            <a:chOff x="195271" y="230702"/>
            <a:chExt cx="11799888" cy="5581685"/>
          </a:xfrm>
        </p:grpSpPr>
        <p:sp>
          <p:nvSpPr>
            <p:cNvPr id="757" name="Rectangle 756">
              <a:extLst>
                <a:ext uri="{FF2B5EF4-FFF2-40B4-BE49-F238E27FC236}">
                  <a16:creationId xmlns:a16="http://schemas.microsoft.com/office/drawing/2014/main" id="{88561050-43A6-4E70-A7C2-9B4FBCA055A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9" name="Rectangle 758">
              <a:extLst>
                <a:ext uri="{FF2B5EF4-FFF2-40B4-BE49-F238E27FC236}">
                  <a16:creationId xmlns:a16="http://schemas.microsoft.com/office/drawing/2014/main" id="{1B62BF46-D8DE-4020-B35C-C4D41FBF464D}"/>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id="{8D765F38-21D7-4080-980F-109CD64BCECF}"/>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7" name="Group 556">
              <a:extLst>
                <a:ext uri="{FF2B5EF4-FFF2-40B4-BE49-F238E27FC236}">
                  <a16:creationId xmlns:a16="http://schemas.microsoft.com/office/drawing/2014/main" id="{E6DA1BAE-9B1F-4F16-89DB-69A8FB8C8A2E}"/>
                </a:ext>
              </a:extLst>
            </p:cNvPr>
            <p:cNvGrpSpPr/>
            <p:nvPr/>
          </p:nvGrpSpPr>
          <p:grpSpPr>
            <a:xfrm>
              <a:off x="195271" y="230702"/>
              <a:ext cx="11799888" cy="5581685"/>
              <a:chOff x="195271" y="178866"/>
              <a:chExt cx="11799888" cy="5581685"/>
            </a:xfrm>
          </p:grpSpPr>
          <p:sp>
            <p:nvSpPr>
              <p:cNvPr id="558" name="Rectangle 557">
                <a:extLst>
                  <a:ext uri="{FF2B5EF4-FFF2-40B4-BE49-F238E27FC236}">
                    <a16:creationId xmlns:a16="http://schemas.microsoft.com/office/drawing/2014/main" id="{F7B5D412-7BFE-474C-A7F6-6CC42ABB1763}"/>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559" name="Rectangle 558">
                <a:extLst>
                  <a:ext uri="{FF2B5EF4-FFF2-40B4-BE49-F238E27FC236}">
                    <a16:creationId xmlns:a16="http://schemas.microsoft.com/office/drawing/2014/main" id="{8D0749DE-D7E3-45A4-B966-C89ABF93B9F8}"/>
                  </a:ext>
                </a:extLst>
              </p:cNvPr>
              <p:cNvSpPr/>
              <p:nvPr/>
            </p:nvSpPr>
            <p:spPr>
              <a:xfrm>
                <a:off x="1060205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Josh Blank</a:t>
                </a:r>
              </a:p>
            </p:txBody>
          </p:sp>
          <p:sp>
            <p:nvSpPr>
              <p:cNvPr id="560" name="Rectangle 559">
                <a:extLst>
                  <a:ext uri="{FF2B5EF4-FFF2-40B4-BE49-F238E27FC236}">
                    <a16:creationId xmlns:a16="http://schemas.microsoft.com/office/drawing/2014/main" id="{1E67B776-8754-4858-B0F4-B9CB0C174A81}"/>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Rectangle 560">
                <a:extLst>
                  <a:ext uri="{FF2B5EF4-FFF2-40B4-BE49-F238E27FC236}">
                    <a16:creationId xmlns:a16="http://schemas.microsoft.com/office/drawing/2014/main" id="{8E93EB38-3B25-4D60-B1B8-A99E8509D4D5}"/>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Rectangle 561">
                <a:extLst>
                  <a:ext uri="{FF2B5EF4-FFF2-40B4-BE49-F238E27FC236}">
                    <a16:creationId xmlns:a16="http://schemas.microsoft.com/office/drawing/2014/main" id="{2047EEE8-80C3-48B2-B5F9-69B93F8065C4}"/>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Rectangle 562">
                <a:extLst>
                  <a:ext uri="{FF2B5EF4-FFF2-40B4-BE49-F238E27FC236}">
                    <a16:creationId xmlns:a16="http://schemas.microsoft.com/office/drawing/2014/main" id="{1D685B5A-C01F-461A-91E8-DC5066A7143C}"/>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Rectangle 563">
                <a:extLst>
                  <a:ext uri="{FF2B5EF4-FFF2-40B4-BE49-F238E27FC236}">
                    <a16:creationId xmlns:a16="http://schemas.microsoft.com/office/drawing/2014/main" id="{A44578F5-2B4F-4744-80D4-746073ADEBAC}"/>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Rectangle 564">
                <a:extLst>
                  <a:ext uri="{FF2B5EF4-FFF2-40B4-BE49-F238E27FC236}">
                    <a16:creationId xmlns:a16="http://schemas.microsoft.com/office/drawing/2014/main" id="{BD68F980-145A-464E-82DA-A8CB8BC46D11}"/>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Rectangle 565">
                <a:extLst>
                  <a:ext uri="{FF2B5EF4-FFF2-40B4-BE49-F238E27FC236}">
                    <a16:creationId xmlns:a16="http://schemas.microsoft.com/office/drawing/2014/main" id="{CF3F88D3-4724-4ADA-BB70-997D83156FD8}"/>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Rectangle 566">
                <a:extLst>
                  <a:ext uri="{FF2B5EF4-FFF2-40B4-BE49-F238E27FC236}">
                    <a16:creationId xmlns:a16="http://schemas.microsoft.com/office/drawing/2014/main" id="{0EE61A73-2B24-4530-9F96-75F687021257}"/>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Rectangle 567">
                <a:extLst>
                  <a:ext uri="{FF2B5EF4-FFF2-40B4-BE49-F238E27FC236}">
                    <a16:creationId xmlns:a16="http://schemas.microsoft.com/office/drawing/2014/main" id="{2544F5DE-F0B6-46F6-AC89-8E39EECEAEF4}"/>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Rectangle 568">
                <a:extLst>
                  <a:ext uri="{FF2B5EF4-FFF2-40B4-BE49-F238E27FC236}">
                    <a16:creationId xmlns:a16="http://schemas.microsoft.com/office/drawing/2014/main" id="{B384D577-A8AB-4254-8533-A9D708866F33}"/>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Rectangle 569">
                <a:extLst>
                  <a:ext uri="{FF2B5EF4-FFF2-40B4-BE49-F238E27FC236}">
                    <a16:creationId xmlns:a16="http://schemas.microsoft.com/office/drawing/2014/main" id="{64E8162B-B9B3-43F5-9CD8-3D3F77D1BAB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Rectangle 570">
                <a:extLst>
                  <a:ext uri="{FF2B5EF4-FFF2-40B4-BE49-F238E27FC236}">
                    <a16:creationId xmlns:a16="http://schemas.microsoft.com/office/drawing/2014/main" id="{4C091CEC-8399-4086-BF4B-B6D7631FE478}"/>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Rectangle 571">
                <a:extLst>
                  <a:ext uri="{FF2B5EF4-FFF2-40B4-BE49-F238E27FC236}">
                    <a16:creationId xmlns:a16="http://schemas.microsoft.com/office/drawing/2014/main" id="{3A88AE29-A2D2-4DA7-A04A-F04C9256FD1C}"/>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Rectangle 572">
                <a:extLst>
                  <a:ext uri="{FF2B5EF4-FFF2-40B4-BE49-F238E27FC236}">
                    <a16:creationId xmlns:a16="http://schemas.microsoft.com/office/drawing/2014/main" id="{27504598-5B14-41D8-B8A2-3526A4F8017A}"/>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Rectangle 573">
                <a:extLst>
                  <a:ext uri="{FF2B5EF4-FFF2-40B4-BE49-F238E27FC236}">
                    <a16:creationId xmlns:a16="http://schemas.microsoft.com/office/drawing/2014/main" id="{32F0CE73-990F-4928-99BB-4D413946F7F5}"/>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Rectangle 574">
                <a:extLst>
                  <a:ext uri="{FF2B5EF4-FFF2-40B4-BE49-F238E27FC236}">
                    <a16:creationId xmlns:a16="http://schemas.microsoft.com/office/drawing/2014/main" id="{2E12D8AE-3E6A-44CD-8E2B-59B093B5110E}"/>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Rectangle 575">
                <a:extLst>
                  <a:ext uri="{FF2B5EF4-FFF2-40B4-BE49-F238E27FC236}">
                    <a16:creationId xmlns:a16="http://schemas.microsoft.com/office/drawing/2014/main" id="{CDC0D6F6-AFBB-41EC-A4C7-55D28A9F6C84}"/>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Rectangle 576">
                <a:extLst>
                  <a:ext uri="{FF2B5EF4-FFF2-40B4-BE49-F238E27FC236}">
                    <a16:creationId xmlns:a16="http://schemas.microsoft.com/office/drawing/2014/main" id="{4E11A086-872A-455B-94F3-138344D1BE23}"/>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Rectangle 577">
                <a:extLst>
                  <a:ext uri="{FF2B5EF4-FFF2-40B4-BE49-F238E27FC236}">
                    <a16:creationId xmlns:a16="http://schemas.microsoft.com/office/drawing/2014/main" id="{93312C05-3CBE-4992-BFF4-01CA4F116672}"/>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578">
                <a:extLst>
                  <a:ext uri="{FF2B5EF4-FFF2-40B4-BE49-F238E27FC236}">
                    <a16:creationId xmlns:a16="http://schemas.microsoft.com/office/drawing/2014/main" id="{0D3A6579-9F3F-4547-A183-5E9B61681BEF}"/>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Rectangle 579">
                <a:extLst>
                  <a:ext uri="{FF2B5EF4-FFF2-40B4-BE49-F238E27FC236}">
                    <a16:creationId xmlns:a16="http://schemas.microsoft.com/office/drawing/2014/main" id="{3A55E640-6080-4A35-9E26-9ACCEC4A2140}"/>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F088CDE3-8B06-459B-A89E-3D0714076C67}"/>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FA6104D0-0754-4A03-B080-AA85B7E3C5F2}"/>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DFD733BF-0F84-47BF-92C6-65F96AC506C0}"/>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D13E84BF-9347-4417-8535-59A0B640D4EA}"/>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D62708D5-33F0-4AB7-804D-49BE9E9D6F37}"/>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9B095CCF-2E78-4399-8E5D-7F4F057C695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D162138D-2B42-4DB7-8C80-9D04902EE288}"/>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04D4A261-25CF-472F-B507-8918400E2A26}"/>
                  </a:ext>
                </a:extLst>
              </p:cNvPr>
              <p:cNvSpPr/>
              <p:nvPr/>
            </p:nvSpPr>
            <p:spPr>
              <a:xfrm>
                <a:off x="7996898" y="5253580"/>
                <a:ext cx="620382"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8EC607E9-119C-4902-ADCA-C814FEB984A0}"/>
                  </a:ext>
                </a:extLst>
              </p:cNvPr>
              <p:cNvSpPr/>
              <p:nvPr/>
            </p:nvSpPr>
            <p:spPr>
              <a:xfrm>
                <a:off x="7384337" y="5253580"/>
                <a:ext cx="616970"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C4A70A78-20E3-44DD-8080-9DC17DFA3AF3}"/>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9830070A-0B7C-44E3-85CF-A25C8D4DA1E8}"/>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B7CFB711-FEF4-4DCD-B979-3A22AA0BE4B0}"/>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D105A0EC-9387-43BD-B108-C9B3A135A909}"/>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E3A46638-B969-41FD-BFB6-9F4A7D59B6D6}"/>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F4145A2F-7621-4A3D-BC10-5095FBF76084}"/>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92863D79-576F-4E05-97EA-E96DB42D5D2A}"/>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CBF31295-BC0E-4BDB-9291-3FB42FD8232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716DE4A3-A856-443C-9823-D7F7D70B1F85}"/>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65F5C505-D849-46D3-AE57-4F6878E68308}"/>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E18EBE1A-E05C-4ECE-BF5E-FA4F270C6084}"/>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37B7DBF6-BC31-49B6-A678-EF17FAB599AD}"/>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0CA0B7C0-BBBA-444F-B9D9-75384D9A2C23}"/>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4E37D926-93D8-45DB-86B3-5F92F5C8BFB8}"/>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62A99EEC-5597-4304-8EFD-E2661F339BE3}"/>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193A697E-1E66-4D8B-81F3-3BD9EED15832}"/>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1A319880-30A6-4540-AE36-13CE74F3E8CE}"/>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3DD003D9-98A2-463D-9C7C-D1BCB8E12A64}"/>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028246E7-8AAD-4AC1-A530-3371980606D2}"/>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695BD435-7196-4B0A-AAFD-01DD3D7138D9}"/>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7039C71B-ECD7-4F96-9F04-F037712BB5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E9196D70-3F55-43AB-AEE6-F9C0BDAC35A5}"/>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7567DDB9-AC7A-42CA-9047-4C8FB627DECC}"/>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DBC78862-09D4-41A5-9BE6-A7EED61AF9C9}"/>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99C67FAA-89EF-4D18-A014-1E2594FFB491}"/>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9575FE86-7080-4F7F-986F-8575957AAB30}"/>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11FB76D2-8F63-484E-A539-9BF12CFD3F41}"/>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1E897BB4-9023-4AA5-882F-AEAC5750ABC5}"/>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086DD1AA-1B6F-4E12-8763-394692AB0D95}"/>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6D2128FD-1725-4FD1-83BF-3ED22DF69235}"/>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BA1A9F9D-2EC5-4302-9913-A641674274E3}"/>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D957AEAC-B802-40B8-A8A8-6620A129BC4E}"/>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641E62F9-4A19-4B88-BEF1-AD8961763325}"/>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B4809351-64C4-4BC5-9914-218684CEAA71}"/>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2B9291A8-7080-43F3-B092-6C71057E3836}"/>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8D4B1216-B042-4E9B-9CFE-E596AD4101BF}"/>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FB0A827B-3CF7-4D44-B91A-A8A87C8B7F9B}"/>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E374C5EB-9DEF-4272-BD04-70F348229D4C}"/>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F15F8BB7-C657-4DC3-87B7-7CF046DB5424}"/>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25315479-430A-4BC7-A491-7C7D8ADDE055}"/>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CCD6B661-B6E8-41CA-84AA-639F4CBB276C}"/>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97E93AAE-25DD-490B-997D-42DD2D2ACBE8}"/>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455D17BC-6E9D-4CC7-9185-A6D8D54A500C}"/>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C22FA330-FBC2-4B48-AF67-CE955C3AA7A7}"/>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9F39F0B3-9B0C-45DB-9ED0-7891EDB056D8}"/>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E7DBC2E8-846D-4BE7-945F-F0BAE7F7CC24}"/>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0DFED618-20BD-41FD-9D5B-1F62401AEF41}"/>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EA0B125C-D5BB-4835-B242-D2FC1F068250}"/>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F5363528-F243-401A-8D11-6C8BA5E02EEA}"/>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847E79F4-055A-4B95-BD45-CCECF22A54FF}"/>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D3014FFD-AD62-402A-A627-B3240862E914}"/>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2FA91F6B-DEEB-48CC-B96E-B67171E3E5F9}"/>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934B2A68-99AA-45D5-8C49-1C412B4ECD70}"/>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9147761E-4380-4DBC-A15C-4F8B78CE845F}"/>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C83BEF98-70F3-4A0C-8196-282BC2E9E45C}"/>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09D96125-1805-4B96-8F52-B4D0A314AE5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C85485AF-F6AC-46D6-9021-F417FBC8D912}"/>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6AC2CD4F-524B-46EF-A50A-5DA4BA23543A}"/>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C7833ABB-44F3-4F93-BB78-4C3F3B82D560}"/>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B36A3D1D-E289-42FF-9FC0-6F9796FB0DE3}"/>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2EF3DD82-C719-4E2A-88BD-FEEC882782A6}"/>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E3A1EE94-4199-424E-B69C-FE63D412B2B2}"/>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9900CAAC-AB94-49F2-A69B-98F295FBA8B5}"/>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8BEAA3B8-741C-407F-8734-C21564964FEF}"/>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F8DB5279-6A42-4869-81C7-0461DABD2DAF}"/>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AA770D57-92F8-46CD-B663-5EF87015CB33}"/>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31EC208E-C7F2-453A-9E2A-E34E8B127018}"/>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74F43BF2-F9AA-468D-AD17-4D22F58EFB1B}"/>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37BC40EB-0DBD-462A-A133-2D09FA004807}"/>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FCD05431-D500-4298-BA1D-7FC607BFCF95}"/>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DDCEFC70-148A-44A0-BAB5-F2B91A5C0FEC}"/>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C199F13E-4D95-4AC4-A6B7-51873101D7A2}"/>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6B18CE6C-4168-46F5-94E1-9BA8001991A1}"/>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DDA803AE-99D6-4D4B-B843-BFA75EFB7A9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91141467-30E8-4C9C-B260-9FF8750E53C7}"/>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1FAE0B41-BCEE-47E7-A07B-174069BCE342}"/>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CD121C4D-C715-4BF0-9B95-710B92C91EED}"/>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D9495622-C098-40BF-9821-A3FD7A646DC9}"/>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720BE5A5-7001-4DCE-855E-5C8B1270CDB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0AED0116-219A-4400-83C8-3862F18CC71F}"/>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48A4E307-6B03-4B75-A9A9-FCCDC9C83E63}"/>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F3161D98-CE1B-4FA1-885A-0B9958D1B603}"/>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626346A8-568E-4E0A-AF91-B9D70FDB76C8}"/>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88A6594B-820A-4AB9-8BA3-3E0253B1939F}"/>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16701350-565F-4120-9614-B868ACF5239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124035F6-32B0-4255-A205-DFBF7AC22D7C}"/>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6F7AC9D8-1BCC-4DDF-9461-5C2E6FEBDDDF}"/>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7" name="Rectangle 676">
                <a:extLst>
                  <a:ext uri="{FF2B5EF4-FFF2-40B4-BE49-F238E27FC236}">
                    <a16:creationId xmlns:a16="http://schemas.microsoft.com/office/drawing/2014/main" id="{147522C1-0582-4BD5-A693-B74E37CAF8F2}"/>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8" name="Rectangle 677">
                <a:extLst>
                  <a:ext uri="{FF2B5EF4-FFF2-40B4-BE49-F238E27FC236}">
                    <a16:creationId xmlns:a16="http://schemas.microsoft.com/office/drawing/2014/main" id="{A4FB0F6A-C43E-4984-8A6D-3EB85AC64C7C}"/>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8EF130B2-D41D-4485-A354-EA2A0A7CB94D}"/>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0" name="Rectangle 679">
                <a:extLst>
                  <a:ext uri="{FF2B5EF4-FFF2-40B4-BE49-F238E27FC236}">
                    <a16:creationId xmlns:a16="http://schemas.microsoft.com/office/drawing/2014/main" id="{EB09BCC3-A271-4D91-B9E3-A268F426CC34}"/>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1" name="Rectangle 680">
                <a:extLst>
                  <a:ext uri="{FF2B5EF4-FFF2-40B4-BE49-F238E27FC236}">
                    <a16:creationId xmlns:a16="http://schemas.microsoft.com/office/drawing/2014/main" id="{541D014D-31F2-45F7-82E8-F3F6ED54FB51}"/>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Rectangle 681">
                <a:extLst>
                  <a:ext uri="{FF2B5EF4-FFF2-40B4-BE49-F238E27FC236}">
                    <a16:creationId xmlns:a16="http://schemas.microsoft.com/office/drawing/2014/main" id="{342752B8-78EC-4670-A3F1-E709F81DEBF2}"/>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3" name="Rectangle 682">
                <a:extLst>
                  <a:ext uri="{FF2B5EF4-FFF2-40B4-BE49-F238E27FC236}">
                    <a16:creationId xmlns:a16="http://schemas.microsoft.com/office/drawing/2014/main" id="{CB2ED78D-337C-471C-84F0-2EE56352BB1D}"/>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Rectangle 683">
                <a:extLst>
                  <a:ext uri="{FF2B5EF4-FFF2-40B4-BE49-F238E27FC236}">
                    <a16:creationId xmlns:a16="http://schemas.microsoft.com/office/drawing/2014/main" id="{377C1C2A-606D-460F-9B6B-58FE42890DCA}"/>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Rectangle 684">
                <a:extLst>
                  <a:ext uri="{FF2B5EF4-FFF2-40B4-BE49-F238E27FC236}">
                    <a16:creationId xmlns:a16="http://schemas.microsoft.com/office/drawing/2014/main" id="{BBFF5A0E-D356-4075-996A-82EE817E5B92}"/>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Rectangle 685">
                <a:extLst>
                  <a:ext uri="{FF2B5EF4-FFF2-40B4-BE49-F238E27FC236}">
                    <a16:creationId xmlns:a16="http://schemas.microsoft.com/office/drawing/2014/main" id="{6B289425-1F2B-406F-8EBF-0317A5608D86}"/>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7" name="Rectangle 686">
                <a:extLst>
                  <a:ext uri="{FF2B5EF4-FFF2-40B4-BE49-F238E27FC236}">
                    <a16:creationId xmlns:a16="http://schemas.microsoft.com/office/drawing/2014/main" id="{F9891475-A40A-4AF8-A56A-E1060B611BDC}"/>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Rectangle 687">
                <a:extLst>
                  <a:ext uri="{FF2B5EF4-FFF2-40B4-BE49-F238E27FC236}">
                    <a16:creationId xmlns:a16="http://schemas.microsoft.com/office/drawing/2014/main" id="{F37D514D-84A1-496B-B6BA-7656FFAEEE78}"/>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Rectangle 688">
                <a:extLst>
                  <a:ext uri="{FF2B5EF4-FFF2-40B4-BE49-F238E27FC236}">
                    <a16:creationId xmlns:a16="http://schemas.microsoft.com/office/drawing/2014/main" id="{24ED9363-CC89-48B5-80E5-931F61C237E4}"/>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Rectangle 689">
                <a:extLst>
                  <a:ext uri="{FF2B5EF4-FFF2-40B4-BE49-F238E27FC236}">
                    <a16:creationId xmlns:a16="http://schemas.microsoft.com/office/drawing/2014/main" id="{991F86FD-EE94-4BD4-8BC5-75CDF4864CED}"/>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Rectangle 690">
                <a:extLst>
                  <a:ext uri="{FF2B5EF4-FFF2-40B4-BE49-F238E27FC236}">
                    <a16:creationId xmlns:a16="http://schemas.microsoft.com/office/drawing/2014/main" id="{0CE03DC7-8D6E-4A04-942F-5E839687A178}"/>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Rectangle 691">
                <a:extLst>
                  <a:ext uri="{FF2B5EF4-FFF2-40B4-BE49-F238E27FC236}">
                    <a16:creationId xmlns:a16="http://schemas.microsoft.com/office/drawing/2014/main" id="{6CC67B58-0693-484D-9961-DB464895A332}"/>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3" name="Rectangle 692">
                <a:extLst>
                  <a:ext uri="{FF2B5EF4-FFF2-40B4-BE49-F238E27FC236}">
                    <a16:creationId xmlns:a16="http://schemas.microsoft.com/office/drawing/2014/main" id="{DFDF56C8-6522-4828-A8D0-58067E6E2E83}"/>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9C3C9483-4132-4CEF-A3C3-F3D995FB6BE2}"/>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Rectangle 694">
                <a:extLst>
                  <a:ext uri="{FF2B5EF4-FFF2-40B4-BE49-F238E27FC236}">
                    <a16:creationId xmlns:a16="http://schemas.microsoft.com/office/drawing/2014/main" id="{B5C64E19-4C77-43F9-BD1C-FB4723DDAE66}"/>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Rectangle 695">
                <a:extLst>
                  <a:ext uri="{FF2B5EF4-FFF2-40B4-BE49-F238E27FC236}">
                    <a16:creationId xmlns:a16="http://schemas.microsoft.com/office/drawing/2014/main" id="{47C4ABAA-5910-420E-8001-A649B3E50552}"/>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Rectangle 696">
                <a:extLst>
                  <a:ext uri="{FF2B5EF4-FFF2-40B4-BE49-F238E27FC236}">
                    <a16:creationId xmlns:a16="http://schemas.microsoft.com/office/drawing/2014/main" id="{A3C3CEA5-9708-4C68-88DC-A52A43E8D648}"/>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Rectangle 697">
                <a:extLst>
                  <a:ext uri="{FF2B5EF4-FFF2-40B4-BE49-F238E27FC236}">
                    <a16:creationId xmlns:a16="http://schemas.microsoft.com/office/drawing/2014/main" id="{CB617A90-0FAD-413C-BDF7-CA7348EBFFE5}"/>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Rectangle 698">
                <a:extLst>
                  <a:ext uri="{FF2B5EF4-FFF2-40B4-BE49-F238E27FC236}">
                    <a16:creationId xmlns:a16="http://schemas.microsoft.com/office/drawing/2014/main" id="{446209B5-29EA-4173-A20E-CB30CED761F4}"/>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Rectangle 699">
                <a:extLst>
                  <a:ext uri="{FF2B5EF4-FFF2-40B4-BE49-F238E27FC236}">
                    <a16:creationId xmlns:a16="http://schemas.microsoft.com/office/drawing/2014/main" id="{66FEDF9A-B3E4-4BC0-A94F-3C0B2A527FDF}"/>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id="{89109A99-07B9-473E-8C7E-38F57C50C0EA}"/>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2" name="Rectangle 701">
                <a:extLst>
                  <a:ext uri="{FF2B5EF4-FFF2-40B4-BE49-F238E27FC236}">
                    <a16:creationId xmlns:a16="http://schemas.microsoft.com/office/drawing/2014/main" id="{D93E244D-F3FF-4FF1-B026-1CA52A9E9CF9}"/>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Rectangle 702">
                <a:extLst>
                  <a:ext uri="{FF2B5EF4-FFF2-40B4-BE49-F238E27FC236}">
                    <a16:creationId xmlns:a16="http://schemas.microsoft.com/office/drawing/2014/main" id="{E67A53B9-D638-445A-88B3-501825D584F3}"/>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4" name="Rectangle 703">
                <a:extLst>
                  <a:ext uri="{FF2B5EF4-FFF2-40B4-BE49-F238E27FC236}">
                    <a16:creationId xmlns:a16="http://schemas.microsoft.com/office/drawing/2014/main" id="{A8BE3C7E-BBC6-4ED0-9945-7D94335043F8}"/>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id="{24983688-110F-4795-B57D-EBD0E4DF9F04}"/>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id="{B5C9605C-28BE-408B-8C3C-5092F59D3A96}"/>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Rectangle 706">
                <a:extLst>
                  <a:ext uri="{FF2B5EF4-FFF2-40B4-BE49-F238E27FC236}">
                    <a16:creationId xmlns:a16="http://schemas.microsoft.com/office/drawing/2014/main" id="{7AAECACC-C2C3-4E45-98F2-152A2776147A}"/>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Rectangle 707">
                <a:extLst>
                  <a:ext uri="{FF2B5EF4-FFF2-40B4-BE49-F238E27FC236}">
                    <a16:creationId xmlns:a16="http://schemas.microsoft.com/office/drawing/2014/main" id="{48E37DDF-9971-4875-9618-B1829FC1EAD1}"/>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Rectangle 708">
                <a:extLst>
                  <a:ext uri="{FF2B5EF4-FFF2-40B4-BE49-F238E27FC236}">
                    <a16:creationId xmlns:a16="http://schemas.microsoft.com/office/drawing/2014/main" id="{28C657CA-74D3-4331-BFB7-1ACCA83497E7}"/>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D647055A-3A3B-49E1-918F-F2152C56F328}"/>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E993A2C4-8583-45A1-A317-C49A6D6EADA4}"/>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A1CCC930-90CD-498E-B3BB-086072B6160D}"/>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21E64A83-E541-4A7E-B315-F5731ED3EB1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3050CA40-3932-4711-AA92-7A8411758D1C}"/>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07E271F0-0558-4C30-9C27-BE9A65B23BB8}"/>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Rectangle 715">
                <a:extLst>
                  <a:ext uri="{FF2B5EF4-FFF2-40B4-BE49-F238E27FC236}">
                    <a16:creationId xmlns:a16="http://schemas.microsoft.com/office/drawing/2014/main" id="{2A06D26F-B417-44EA-8695-4F03092EF993}"/>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id="{84846B85-AC63-4ABD-B8E2-86E379302C08}"/>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39B256FA-2B9E-47EC-916F-A5D5646A9D86}"/>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8D72515E-3AD1-416D-B3DE-FE0D9B633B3D}"/>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Rectangle 719">
                <a:extLst>
                  <a:ext uri="{FF2B5EF4-FFF2-40B4-BE49-F238E27FC236}">
                    <a16:creationId xmlns:a16="http://schemas.microsoft.com/office/drawing/2014/main" id="{F9B95E1F-8CAC-4369-A4A6-FF8DB52F3FF7}"/>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Rectangle 720">
                <a:extLst>
                  <a:ext uri="{FF2B5EF4-FFF2-40B4-BE49-F238E27FC236}">
                    <a16:creationId xmlns:a16="http://schemas.microsoft.com/office/drawing/2014/main" id="{2A829E06-FDA9-4D02-801B-5ED0D9B32F6E}"/>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Rectangle 721">
                <a:extLst>
                  <a:ext uri="{FF2B5EF4-FFF2-40B4-BE49-F238E27FC236}">
                    <a16:creationId xmlns:a16="http://schemas.microsoft.com/office/drawing/2014/main" id="{5F79AA04-2063-42FA-80C1-DB055C3A2A6A}"/>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3" name="Rectangle 722">
                <a:extLst>
                  <a:ext uri="{FF2B5EF4-FFF2-40B4-BE49-F238E27FC236}">
                    <a16:creationId xmlns:a16="http://schemas.microsoft.com/office/drawing/2014/main" id="{98330676-9EEA-42B6-9306-C39E8A8A5498}"/>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4" name="Rectangle 723">
                <a:extLst>
                  <a:ext uri="{FF2B5EF4-FFF2-40B4-BE49-F238E27FC236}">
                    <a16:creationId xmlns:a16="http://schemas.microsoft.com/office/drawing/2014/main" id="{B1A2B70E-EF98-49B1-96CF-C715672B170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id="{45E4D7B2-6B87-401F-8129-F5310AD4EEA8}"/>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6" name="Rectangle 725">
                <a:extLst>
                  <a:ext uri="{FF2B5EF4-FFF2-40B4-BE49-F238E27FC236}">
                    <a16:creationId xmlns:a16="http://schemas.microsoft.com/office/drawing/2014/main" id="{6DABBD83-939C-42C6-99AA-4CDC8EBDDCA2}"/>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7" name="Rectangle 726">
                <a:extLst>
                  <a:ext uri="{FF2B5EF4-FFF2-40B4-BE49-F238E27FC236}">
                    <a16:creationId xmlns:a16="http://schemas.microsoft.com/office/drawing/2014/main" id="{E5A49496-EFBD-435A-850E-6F637774D65C}"/>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8" name="Rectangle 727">
                <a:extLst>
                  <a:ext uri="{FF2B5EF4-FFF2-40B4-BE49-F238E27FC236}">
                    <a16:creationId xmlns:a16="http://schemas.microsoft.com/office/drawing/2014/main" id="{6F4D1497-A3F6-4265-A0E8-4658E55B95C5}"/>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id="{833FFF33-6D97-47E5-9054-2F4BC3282FD4}"/>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id="{AF2BEC90-0E2B-4266-A5DE-8CD8D183330D}"/>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1" name="Rectangle 730">
                <a:extLst>
                  <a:ext uri="{FF2B5EF4-FFF2-40B4-BE49-F238E27FC236}">
                    <a16:creationId xmlns:a16="http://schemas.microsoft.com/office/drawing/2014/main" id="{F36522FF-9AF5-45B8-8B88-408DA00E0CB6}"/>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2" name="Rectangle 731">
                <a:extLst>
                  <a:ext uri="{FF2B5EF4-FFF2-40B4-BE49-F238E27FC236}">
                    <a16:creationId xmlns:a16="http://schemas.microsoft.com/office/drawing/2014/main" id="{8E1DA92B-1EAF-4E39-9D08-617AEEFAA160}"/>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3" name="Rectangle 732">
                <a:extLst>
                  <a:ext uri="{FF2B5EF4-FFF2-40B4-BE49-F238E27FC236}">
                    <a16:creationId xmlns:a16="http://schemas.microsoft.com/office/drawing/2014/main" id="{D34E3ACE-D545-4FDA-A19E-0CADEA2215DA}"/>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4" name="Rectangle 733">
                <a:extLst>
                  <a:ext uri="{FF2B5EF4-FFF2-40B4-BE49-F238E27FC236}">
                    <a16:creationId xmlns:a16="http://schemas.microsoft.com/office/drawing/2014/main" id="{F296D78E-19EE-4343-88FD-85E4547267B4}"/>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5" name="Rectangle 734">
                <a:extLst>
                  <a:ext uri="{FF2B5EF4-FFF2-40B4-BE49-F238E27FC236}">
                    <a16:creationId xmlns:a16="http://schemas.microsoft.com/office/drawing/2014/main" id="{26A0B003-7562-439D-953F-6E33800E10B7}"/>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Rectangle 735">
                <a:extLst>
                  <a:ext uri="{FF2B5EF4-FFF2-40B4-BE49-F238E27FC236}">
                    <a16:creationId xmlns:a16="http://schemas.microsoft.com/office/drawing/2014/main" id="{2B974CB3-3B30-4896-B9DA-697B1F221B7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id="{5442EAF6-E7BA-406F-8D14-7EB22601FEC9}"/>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8" name="Rectangle 737">
                <a:extLst>
                  <a:ext uri="{FF2B5EF4-FFF2-40B4-BE49-F238E27FC236}">
                    <a16:creationId xmlns:a16="http://schemas.microsoft.com/office/drawing/2014/main" id="{C4D68836-11C6-4C52-8B16-0735E9B62929}"/>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a16="http://schemas.microsoft.com/office/drawing/2014/main" id="{4C7463BF-529F-44E8-8A66-D03433980836}"/>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0" name="Rectangle 739">
                <a:extLst>
                  <a:ext uri="{FF2B5EF4-FFF2-40B4-BE49-F238E27FC236}">
                    <a16:creationId xmlns:a16="http://schemas.microsoft.com/office/drawing/2014/main" id="{563424C8-C1BC-4241-BC47-14EDDF3DA29A}"/>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id="{C502883F-6DBB-455B-B2B5-95E05C3C82B7}"/>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id="{9A0CA3B0-B15F-41ED-884D-0E89134D93B5}"/>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3" name="Rectangle 742">
                <a:extLst>
                  <a:ext uri="{FF2B5EF4-FFF2-40B4-BE49-F238E27FC236}">
                    <a16:creationId xmlns:a16="http://schemas.microsoft.com/office/drawing/2014/main" id="{FEA33C90-2B9F-4A1D-A28C-EAE29458E9CD}"/>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#6</a:t>
                </a:r>
              </a:p>
            </p:txBody>
          </p:sp>
          <p:sp>
            <p:nvSpPr>
              <p:cNvPr id="744" name="Rectangle 743">
                <a:extLst>
                  <a:ext uri="{FF2B5EF4-FFF2-40B4-BE49-F238E27FC236}">
                    <a16:creationId xmlns:a16="http://schemas.microsoft.com/office/drawing/2014/main" id="{9DEE1F65-F69A-406C-91BF-B293793CCB42}"/>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id="{F5ACFB6F-61EA-4818-95F1-9716121E2DE7}"/>
                  </a:ext>
                </a:extLst>
              </p:cNvPr>
              <p:cNvGrpSpPr/>
              <p:nvPr/>
            </p:nvGrpSpPr>
            <p:grpSpPr>
              <a:xfrm>
                <a:off x="195271" y="189332"/>
                <a:ext cx="4619124" cy="914401"/>
                <a:chOff x="195271" y="179172"/>
                <a:chExt cx="4619124" cy="914401"/>
              </a:xfrm>
            </p:grpSpPr>
            <p:grpSp>
              <p:nvGrpSpPr>
                <p:cNvPr id="749" name="Group 748">
                  <a:extLst>
                    <a:ext uri="{FF2B5EF4-FFF2-40B4-BE49-F238E27FC236}">
                      <a16:creationId xmlns:a16="http://schemas.microsoft.com/office/drawing/2014/main" id="{2E72984E-604E-40CF-A301-E1DA42EBBF94}"/>
                    </a:ext>
                  </a:extLst>
                </p:cNvPr>
                <p:cNvGrpSpPr/>
                <p:nvPr/>
              </p:nvGrpSpPr>
              <p:grpSpPr>
                <a:xfrm>
                  <a:off x="195271" y="179172"/>
                  <a:ext cx="920866" cy="914401"/>
                  <a:chOff x="-3659678" y="312735"/>
                  <a:chExt cx="920866" cy="914401"/>
                </a:xfrm>
              </p:grpSpPr>
              <p:sp>
                <p:nvSpPr>
                  <p:cNvPr id="751" name="Rectangle 750">
                    <a:extLst>
                      <a:ext uri="{FF2B5EF4-FFF2-40B4-BE49-F238E27FC236}">
                        <a16:creationId xmlns:a16="http://schemas.microsoft.com/office/drawing/2014/main" id="{118D7242-254C-4118-BC30-0C2D4C11C7B9}"/>
                      </a:ext>
                    </a:extLst>
                  </p:cNvPr>
                  <p:cNvSpPr/>
                  <p:nvPr/>
                </p:nvSpPr>
                <p:spPr>
                  <a:xfrm>
                    <a:off x="-3653213" y="312735"/>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2" name="Group 751">
                    <a:extLst>
                      <a:ext uri="{FF2B5EF4-FFF2-40B4-BE49-F238E27FC236}">
                        <a16:creationId xmlns:a16="http://schemas.microsoft.com/office/drawing/2014/main" id="{FB01E353-A542-42BF-A731-DB4CEEF98138}"/>
                      </a:ext>
                    </a:extLst>
                  </p:cNvPr>
                  <p:cNvGrpSpPr/>
                  <p:nvPr/>
                </p:nvGrpSpPr>
                <p:grpSpPr>
                  <a:xfrm>
                    <a:off x="-3659678" y="312736"/>
                    <a:ext cx="917861" cy="914400"/>
                    <a:chOff x="4530131" y="1492035"/>
                    <a:chExt cx="917861" cy="914400"/>
                  </a:xfrm>
                </p:grpSpPr>
                <p:sp>
                  <p:nvSpPr>
                    <p:cNvPr id="753" name="Oval 752">
                      <a:extLst>
                        <a:ext uri="{FF2B5EF4-FFF2-40B4-BE49-F238E27FC236}">
                          <a16:creationId xmlns:a16="http://schemas.microsoft.com/office/drawing/2014/main" id="{3305FA05-E00E-437E-86DD-7CA6BDB38303}"/>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54" name="Graphic 753" descr="New Moon">
                      <a:extLst>
                        <a:ext uri="{FF2B5EF4-FFF2-40B4-BE49-F238E27FC236}">
                          <a16:creationId xmlns:a16="http://schemas.microsoft.com/office/drawing/2014/main" id="{8933B4E7-6F5F-495C-8C1C-BE8830A6DE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3592" y="1492035"/>
                      <a:ext cx="914400" cy="914400"/>
                    </a:xfrm>
                    <a:prstGeom prst="rect">
                      <a:avLst/>
                    </a:prstGeom>
                  </p:spPr>
                </p:pic>
                <p:pic>
                  <p:nvPicPr>
                    <p:cNvPr id="755" name="Graphic 754" descr="Full Moon">
                      <a:extLst>
                        <a:ext uri="{FF2B5EF4-FFF2-40B4-BE49-F238E27FC236}">
                          <a16:creationId xmlns:a16="http://schemas.microsoft.com/office/drawing/2014/main" id="{5D3835BA-20CE-4A3F-B4E9-5C8930B17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0131" y="1492035"/>
                      <a:ext cx="914400" cy="914400"/>
                    </a:xfrm>
                    <a:prstGeom prst="rect">
                      <a:avLst/>
                    </a:prstGeom>
                  </p:spPr>
                </p:pic>
              </p:grpSp>
            </p:grpSp>
            <p:sp>
              <p:nvSpPr>
                <p:cNvPr id="750" name="Rectangle 749">
                  <a:extLst>
                    <a:ext uri="{FF2B5EF4-FFF2-40B4-BE49-F238E27FC236}">
                      <a16:creationId xmlns:a16="http://schemas.microsoft.com/office/drawing/2014/main" id="{4FBE7444-DBD1-4992-B9B7-D3AFA793B7D5}"/>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Concept Generation</a:t>
                  </a:r>
                </a:p>
              </p:txBody>
            </p:sp>
          </p:grpSp>
          <p:sp>
            <p:nvSpPr>
              <p:cNvPr id="746" name="Rectangle 745">
                <a:extLst>
                  <a:ext uri="{FF2B5EF4-FFF2-40B4-BE49-F238E27FC236}">
                    <a16:creationId xmlns:a16="http://schemas.microsoft.com/office/drawing/2014/main" id="{4C9C4532-128A-4B91-8E2D-D97157E839BF}"/>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Spider Legs</a:t>
                </a:r>
              </a:p>
            </p:txBody>
          </p:sp>
          <p:sp>
            <p:nvSpPr>
              <p:cNvPr id="747" name="Rectangle 746">
                <a:extLst>
                  <a:ext uri="{FF2B5EF4-FFF2-40B4-BE49-F238E27FC236}">
                    <a16:creationId xmlns:a16="http://schemas.microsoft.com/office/drawing/2014/main" id="{9B6C6D98-620C-4522-9DA8-785FD0AF63F6}"/>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sp>
            <p:nvSpPr>
              <p:cNvPr id="748" name="Rectangle 747">
                <a:extLst>
                  <a:ext uri="{FF2B5EF4-FFF2-40B4-BE49-F238E27FC236}">
                    <a16:creationId xmlns:a16="http://schemas.microsoft.com/office/drawing/2014/main" id="{095CD54B-9E7F-440B-AEFE-746CD68437C5}"/>
                  </a:ext>
                </a:extLst>
              </p:cNvPr>
              <p:cNvSpPr/>
              <p:nvPr/>
            </p:nvSpPr>
            <p:spPr>
              <a:xfrm>
                <a:off x="921013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Page 1/4</a:t>
                </a:r>
              </a:p>
            </p:txBody>
          </p:sp>
        </p:grpSp>
      </p:grpSp>
      <p:sp>
        <p:nvSpPr>
          <p:cNvPr id="5" name="Slide Number Placeholder 4">
            <a:extLst>
              <a:ext uri="{FF2B5EF4-FFF2-40B4-BE49-F238E27FC236}">
                <a16:creationId xmlns:a16="http://schemas.microsoft.com/office/drawing/2014/main" id="{8B28F644-6350-434E-BEBC-A0B4C6638640}"/>
              </a:ext>
            </a:extLst>
          </p:cNvPr>
          <p:cNvSpPr>
            <a:spLocks noGrp="1"/>
          </p:cNvSpPr>
          <p:nvPr>
            <p:ph type="sldNum" sz="quarter" idx="4"/>
          </p:nvPr>
        </p:nvSpPr>
        <p:spPr/>
        <p:txBody>
          <a:bodyPr/>
          <a:lstStyle/>
          <a:p>
            <a:fld id="{6F1FABC0-072B-4F22-8F9B-95A9D10B0206}" type="slidenum">
              <a:rPr lang="en-US" smtClean="0"/>
              <a:pPr/>
              <a:t>12</a:t>
            </a:fld>
            <a:endParaRPr lang="en-US"/>
          </a:p>
        </p:txBody>
      </p:sp>
      <p:grpSp>
        <p:nvGrpSpPr>
          <p:cNvPr id="63" name="Group 62">
            <a:extLst>
              <a:ext uri="{FF2B5EF4-FFF2-40B4-BE49-F238E27FC236}">
                <a16:creationId xmlns:a16="http://schemas.microsoft.com/office/drawing/2014/main" id="{2AB945B8-D3C4-4832-A953-7BFD8B3A0CA1}"/>
              </a:ext>
            </a:extLst>
          </p:cNvPr>
          <p:cNvGrpSpPr/>
          <p:nvPr/>
        </p:nvGrpSpPr>
        <p:grpSpPr>
          <a:xfrm>
            <a:off x="1117849" y="1567507"/>
            <a:ext cx="7583604" cy="4030078"/>
            <a:chOff x="3269737" y="2787337"/>
            <a:chExt cx="5652525" cy="3003864"/>
          </a:xfrm>
        </p:grpSpPr>
        <p:sp>
          <p:nvSpPr>
            <p:cNvPr id="7" name="Rectangle: Rounded Corners 6">
              <a:extLst>
                <a:ext uri="{FF2B5EF4-FFF2-40B4-BE49-F238E27FC236}">
                  <a16:creationId xmlns:a16="http://schemas.microsoft.com/office/drawing/2014/main" id="{FB504A10-E4AC-4B93-882B-880ED5B019E7}"/>
                </a:ext>
              </a:extLst>
            </p:cNvPr>
            <p:cNvSpPr/>
            <p:nvPr/>
          </p:nvSpPr>
          <p:spPr>
            <a:xfrm>
              <a:off x="5305835" y="4152783"/>
              <a:ext cx="1583316" cy="761916"/>
            </a:xfrm>
            <a:prstGeom prst="roundRect">
              <a:avLst/>
            </a:prstGeom>
            <a:solidFill>
              <a:srgbClr val="E3BD1B"/>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B088ED42-23E6-493D-BDEA-220B9B4AD2FD}"/>
                </a:ext>
              </a:extLst>
            </p:cNvPr>
            <p:cNvSpPr/>
            <p:nvPr/>
          </p:nvSpPr>
          <p:spPr>
            <a:xfrm flipH="1">
              <a:off x="5862478" y="5675805"/>
              <a:ext cx="467424" cy="115396"/>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a:extLst>
                <a:ext uri="{FF2B5EF4-FFF2-40B4-BE49-F238E27FC236}">
                  <a16:creationId xmlns:a16="http://schemas.microsoft.com/office/drawing/2014/main" id="{947EDE48-3B8C-4931-97F7-04C30E9C9AD5}"/>
                </a:ext>
              </a:extLst>
            </p:cNvPr>
            <p:cNvCxnSpPr>
              <a:cxnSpLocks/>
            </p:cNvCxnSpPr>
            <p:nvPr/>
          </p:nvCxnSpPr>
          <p:spPr>
            <a:xfrm flipV="1">
              <a:off x="6097492" y="4152784"/>
              <a:ext cx="0" cy="115844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ACEFD9-FFE4-4C5C-80F9-44BD41FF3B19}"/>
                </a:ext>
              </a:extLst>
            </p:cNvPr>
            <p:cNvCxnSpPr>
              <a:cxnSpLocks/>
            </p:cNvCxnSpPr>
            <p:nvPr/>
          </p:nvCxnSpPr>
          <p:spPr>
            <a:xfrm flipH="1" flipV="1">
              <a:off x="5899484" y="4914700"/>
              <a:ext cx="198008" cy="407943"/>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F7C1C64-8DF3-4473-993F-B79A8DB69361}"/>
                </a:ext>
              </a:extLst>
            </p:cNvPr>
            <p:cNvCxnSpPr>
              <a:cxnSpLocks/>
            </p:cNvCxnSpPr>
            <p:nvPr/>
          </p:nvCxnSpPr>
          <p:spPr>
            <a:xfrm flipV="1">
              <a:off x="6098580" y="4913889"/>
              <a:ext cx="198008" cy="407943"/>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3BAA609-1742-423D-98FA-84BBB3730313}"/>
                </a:ext>
              </a:extLst>
            </p:cNvPr>
            <p:cNvSpPr/>
            <p:nvPr/>
          </p:nvSpPr>
          <p:spPr>
            <a:xfrm>
              <a:off x="5305835" y="2787337"/>
              <a:ext cx="1583316" cy="1357660"/>
            </a:xfrm>
            <a:prstGeom prst="roundRect">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97F0FD84-A8C6-4A54-8DB4-68EBED05674C}"/>
                </a:ext>
              </a:extLst>
            </p:cNvPr>
            <p:cNvGrpSpPr/>
            <p:nvPr/>
          </p:nvGrpSpPr>
          <p:grpSpPr>
            <a:xfrm>
              <a:off x="5788669" y="3436828"/>
              <a:ext cx="617645" cy="617645"/>
              <a:chOff x="5154379" y="1932576"/>
              <a:chExt cx="897275" cy="897275"/>
            </a:xfrm>
          </p:grpSpPr>
          <p:sp>
            <p:nvSpPr>
              <p:cNvPr id="59" name="Octagon 58">
                <a:extLst>
                  <a:ext uri="{FF2B5EF4-FFF2-40B4-BE49-F238E27FC236}">
                    <a16:creationId xmlns:a16="http://schemas.microsoft.com/office/drawing/2014/main" id="{A976BBA1-FC5E-4476-9073-C60C5B1A5F37}"/>
                  </a:ext>
                </a:extLst>
              </p:cNvPr>
              <p:cNvSpPr/>
              <p:nvPr/>
            </p:nvSpPr>
            <p:spPr>
              <a:xfrm>
                <a:off x="5154379" y="1932576"/>
                <a:ext cx="897275" cy="897275"/>
              </a:xfrm>
              <a:prstGeom prst="octagon">
                <a:avLst/>
              </a:prstGeom>
              <a:solidFill>
                <a:schemeClr val="bg1">
                  <a:lumMod val="75000"/>
                </a:schemeClr>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59">
                <a:extLst>
                  <a:ext uri="{FF2B5EF4-FFF2-40B4-BE49-F238E27FC236}">
                    <a16:creationId xmlns:a16="http://schemas.microsoft.com/office/drawing/2014/main" id="{9D770B56-418F-4E62-8459-584C9BB3406A}"/>
                  </a:ext>
                </a:extLst>
              </p:cNvPr>
              <p:cNvSpPr/>
              <p:nvPr/>
            </p:nvSpPr>
            <p:spPr>
              <a:xfrm>
                <a:off x="5392701" y="2170898"/>
                <a:ext cx="420629" cy="42062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1" name="Straight Connector 60">
                <a:extLst>
                  <a:ext uri="{FF2B5EF4-FFF2-40B4-BE49-F238E27FC236}">
                    <a16:creationId xmlns:a16="http://schemas.microsoft.com/office/drawing/2014/main" id="{7904C2C3-F349-4536-A466-C531F4B4492A}"/>
                  </a:ext>
                </a:extLst>
              </p:cNvPr>
              <p:cNvCxnSpPr>
                <a:stCxn id="60" idx="1"/>
                <a:endCxn id="60" idx="5"/>
              </p:cNvCxnSpPr>
              <p:nvPr/>
            </p:nvCxnSpPr>
            <p:spPr>
              <a:xfrm>
                <a:off x="5454301" y="2232498"/>
                <a:ext cx="297429" cy="297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B8DF931-796C-4B1F-AF45-36BA1175D07A}"/>
                  </a:ext>
                </a:extLst>
              </p:cNvPr>
              <p:cNvCxnSpPr>
                <a:cxnSpLocks/>
                <a:stCxn id="60" idx="7"/>
                <a:endCxn id="60" idx="3"/>
              </p:cNvCxnSpPr>
              <p:nvPr/>
            </p:nvCxnSpPr>
            <p:spPr>
              <a:xfrm flipH="1">
                <a:off x="5454301" y="2232498"/>
                <a:ext cx="297429" cy="297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Diagonal Corners Snipped 13">
              <a:extLst>
                <a:ext uri="{FF2B5EF4-FFF2-40B4-BE49-F238E27FC236}">
                  <a16:creationId xmlns:a16="http://schemas.microsoft.com/office/drawing/2014/main" id="{35DF2099-4006-4F1B-8FFF-3865FA08E81C}"/>
                </a:ext>
              </a:extLst>
            </p:cNvPr>
            <p:cNvSpPr/>
            <p:nvPr/>
          </p:nvSpPr>
          <p:spPr>
            <a:xfrm>
              <a:off x="6406314" y="2940206"/>
              <a:ext cx="351363" cy="525961"/>
            </a:xfrm>
            <a:prstGeom prst="snip2DiagRect">
              <a:avLst>
                <a:gd name="adj1" fmla="val 0"/>
                <a:gd name="adj2" fmla="val 50000"/>
              </a:avLst>
            </a:prstGeom>
            <a:solidFill>
              <a:srgbClr val="0CA1FC"/>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Diagonal Corners Snipped 14">
              <a:extLst>
                <a:ext uri="{FF2B5EF4-FFF2-40B4-BE49-F238E27FC236}">
                  <a16:creationId xmlns:a16="http://schemas.microsoft.com/office/drawing/2014/main" id="{B11BD996-7A89-4784-BD12-C93CF68F827A}"/>
                </a:ext>
              </a:extLst>
            </p:cNvPr>
            <p:cNvSpPr/>
            <p:nvPr/>
          </p:nvSpPr>
          <p:spPr>
            <a:xfrm flipH="1">
              <a:off x="5437307" y="2940206"/>
              <a:ext cx="351363" cy="525961"/>
            </a:xfrm>
            <a:prstGeom prst="snip2DiagRect">
              <a:avLst>
                <a:gd name="adj1" fmla="val 0"/>
                <a:gd name="adj2" fmla="val 50000"/>
              </a:avLst>
            </a:prstGeom>
            <a:solidFill>
              <a:srgbClr val="0CA1FC"/>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B413EF6C-5D54-4ED6-8DB0-32B9A5E76B3C}"/>
                </a:ext>
              </a:extLst>
            </p:cNvPr>
            <p:cNvSpPr/>
            <p:nvPr/>
          </p:nvSpPr>
          <p:spPr>
            <a:xfrm>
              <a:off x="5788669" y="2940206"/>
              <a:ext cx="617645" cy="346505"/>
            </a:xfrm>
            <a:prstGeom prst="rect">
              <a:avLst/>
            </a:prstGeom>
            <a:solidFill>
              <a:srgbClr val="0CA1FC"/>
            </a:solidFill>
            <a:ln w="762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DF1D65BE-EE5C-41C5-92DF-22ED28064311}"/>
                </a:ext>
              </a:extLst>
            </p:cNvPr>
            <p:cNvGrpSpPr/>
            <p:nvPr/>
          </p:nvGrpSpPr>
          <p:grpSpPr>
            <a:xfrm>
              <a:off x="5477753" y="4171296"/>
              <a:ext cx="401763" cy="1346289"/>
              <a:chOff x="6620267" y="3101194"/>
              <a:chExt cx="583656" cy="1955802"/>
            </a:xfrm>
          </p:grpSpPr>
          <p:sp>
            <p:nvSpPr>
              <p:cNvPr id="39" name="Rectangle 38">
                <a:extLst>
                  <a:ext uri="{FF2B5EF4-FFF2-40B4-BE49-F238E27FC236}">
                    <a16:creationId xmlns:a16="http://schemas.microsoft.com/office/drawing/2014/main" id="{D1887D1D-7C7D-4009-A704-9F22744FCF3E}"/>
                  </a:ext>
                </a:extLst>
              </p:cNvPr>
              <p:cNvSpPr/>
              <p:nvPr/>
            </p:nvSpPr>
            <p:spPr>
              <a:xfrm>
                <a:off x="6624803" y="3492356"/>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0" name="Straight Connector 39">
                <a:extLst>
                  <a:ext uri="{FF2B5EF4-FFF2-40B4-BE49-F238E27FC236}">
                    <a16:creationId xmlns:a16="http://schemas.microsoft.com/office/drawing/2014/main" id="{08AD2C30-4A80-4834-8C4D-4B5DEAA26DFA}"/>
                  </a:ext>
                </a:extLst>
              </p:cNvPr>
              <p:cNvCxnSpPr>
                <a:cxnSpLocks/>
                <a:stCxn id="39" idx="1"/>
                <a:endCxn id="39" idx="3"/>
              </p:cNvCxnSpPr>
              <p:nvPr/>
            </p:nvCxnSpPr>
            <p:spPr>
              <a:xfrm>
                <a:off x="6624803" y="427467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86FB2FC-1B35-4B9A-A291-C05BE01C8325}"/>
                  </a:ext>
                </a:extLst>
              </p:cNvPr>
              <p:cNvCxnSpPr>
                <a:cxnSpLocks/>
              </p:cNvCxnSpPr>
              <p:nvPr/>
            </p:nvCxnSpPr>
            <p:spPr>
              <a:xfrm>
                <a:off x="6624803" y="5046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F2EC92E-0D71-4497-A5B6-59222343139F}"/>
                  </a:ext>
                </a:extLst>
              </p:cNvPr>
              <p:cNvCxnSpPr>
                <a:cxnSpLocks/>
              </p:cNvCxnSpPr>
              <p:nvPr/>
            </p:nvCxnSpPr>
            <p:spPr>
              <a:xfrm>
                <a:off x="6624803" y="466583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2CD59C-68FA-4717-93DD-3C83632DCE29}"/>
                  </a:ext>
                </a:extLst>
              </p:cNvPr>
              <p:cNvCxnSpPr>
                <a:cxnSpLocks/>
              </p:cNvCxnSpPr>
              <p:nvPr/>
            </p:nvCxnSpPr>
            <p:spPr>
              <a:xfrm>
                <a:off x="6624803" y="48614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72C5256-3F96-4208-A355-4353B6A95163}"/>
                  </a:ext>
                </a:extLst>
              </p:cNvPr>
              <p:cNvCxnSpPr>
                <a:cxnSpLocks/>
              </p:cNvCxnSpPr>
              <p:nvPr/>
            </p:nvCxnSpPr>
            <p:spPr>
              <a:xfrm>
                <a:off x="6624803"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25F4BE4-C804-4A5E-9E40-158D4EF28CDD}"/>
                  </a:ext>
                </a:extLst>
              </p:cNvPr>
              <p:cNvCxnSpPr>
                <a:cxnSpLocks/>
              </p:cNvCxnSpPr>
              <p:nvPr/>
            </p:nvCxnSpPr>
            <p:spPr>
              <a:xfrm>
                <a:off x="6624803" y="349235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174CDA0-4050-41FE-B6E6-6B32C184437F}"/>
                  </a:ext>
                </a:extLst>
              </p:cNvPr>
              <p:cNvCxnSpPr>
                <a:cxnSpLocks/>
              </p:cNvCxnSpPr>
              <p:nvPr/>
            </p:nvCxnSpPr>
            <p:spPr>
              <a:xfrm>
                <a:off x="6624803" y="388351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D0C79D1-3290-49A9-90A1-046EA8A3D74E}"/>
                  </a:ext>
                </a:extLst>
              </p:cNvPr>
              <p:cNvCxnSpPr>
                <a:cxnSpLocks/>
              </p:cNvCxnSpPr>
              <p:nvPr/>
            </p:nvCxnSpPr>
            <p:spPr>
              <a:xfrm>
                <a:off x="6624803" y="4079096"/>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06D2492-C3B3-4F9C-9A4A-860DAD4C4FB6}"/>
                  </a:ext>
                </a:extLst>
              </p:cNvPr>
              <p:cNvCxnSpPr>
                <a:cxnSpLocks/>
              </p:cNvCxnSpPr>
              <p:nvPr/>
            </p:nvCxnSpPr>
            <p:spPr>
              <a:xfrm>
                <a:off x="6624803"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E251632F-4937-4583-9D28-892763D77FCD}"/>
                  </a:ext>
                </a:extLst>
              </p:cNvPr>
              <p:cNvSpPr/>
              <p:nvPr/>
            </p:nvSpPr>
            <p:spPr>
              <a:xfrm>
                <a:off x="6623224" y="3101195"/>
                <a:ext cx="579120" cy="1564640"/>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0" name="Straight Connector 49">
                <a:extLst>
                  <a:ext uri="{FF2B5EF4-FFF2-40B4-BE49-F238E27FC236}">
                    <a16:creationId xmlns:a16="http://schemas.microsoft.com/office/drawing/2014/main" id="{E7F0E0A0-AED9-4E53-BF73-51BB76A0C4B3}"/>
                  </a:ext>
                </a:extLst>
              </p:cNvPr>
              <p:cNvCxnSpPr>
                <a:cxnSpLocks/>
                <a:stCxn id="49" idx="1"/>
                <a:endCxn id="49" idx="3"/>
              </p:cNvCxnSpPr>
              <p:nvPr/>
            </p:nvCxnSpPr>
            <p:spPr>
              <a:xfrm>
                <a:off x="6623224" y="3883515"/>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FB4356A-2599-447D-8726-4A55964644DE}"/>
                  </a:ext>
                </a:extLst>
              </p:cNvPr>
              <p:cNvCxnSpPr>
                <a:cxnSpLocks/>
              </p:cNvCxnSpPr>
              <p:nvPr/>
            </p:nvCxnSpPr>
            <p:spPr>
              <a:xfrm>
                <a:off x="6620267" y="4655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DAAA37C-2B39-4990-9BB2-C8987D3E5745}"/>
                  </a:ext>
                </a:extLst>
              </p:cNvPr>
              <p:cNvCxnSpPr>
                <a:cxnSpLocks/>
              </p:cNvCxnSpPr>
              <p:nvPr/>
            </p:nvCxnSpPr>
            <p:spPr>
              <a:xfrm>
                <a:off x="6620267" y="427467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B33349A-ECA1-477B-B2A5-3C9B916979AF}"/>
                  </a:ext>
                </a:extLst>
              </p:cNvPr>
              <p:cNvCxnSpPr>
                <a:cxnSpLocks/>
              </p:cNvCxnSpPr>
              <p:nvPr/>
            </p:nvCxnSpPr>
            <p:spPr>
              <a:xfrm>
                <a:off x="6620267" y="44702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8C2B5C-A805-4800-84DC-87DBCCEEA230}"/>
                  </a:ext>
                </a:extLst>
              </p:cNvPr>
              <p:cNvCxnSpPr>
                <a:cxnSpLocks/>
              </p:cNvCxnSpPr>
              <p:nvPr/>
            </p:nvCxnSpPr>
            <p:spPr>
              <a:xfrm>
                <a:off x="6620267" y="407909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B136470-649B-4067-8760-DF841E983CB9}"/>
                  </a:ext>
                </a:extLst>
              </p:cNvPr>
              <p:cNvCxnSpPr>
                <a:cxnSpLocks/>
              </p:cNvCxnSpPr>
              <p:nvPr/>
            </p:nvCxnSpPr>
            <p:spPr>
              <a:xfrm>
                <a:off x="6620267" y="310119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B5F251D-AD62-4E91-A05D-0F6D61481F3F}"/>
                  </a:ext>
                </a:extLst>
              </p:cNvPr>
              <p:cNvCxnSpPr>
                <a:cxnSpLocks/>
              </p:cNvCxnSpPr>
              <p:nvPr/>
            </p:nvCxnSpPr>
            <p:spPr>
              <a:xfrm>
                <a:off x="6620267" y="349235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C1A66F-5F23-48D6-9E1B-ABBBAB49A69C}"/>
                  </a:ext>
                </a:extLst>
              </p:cNvPr>
              <p:cNvCxnSpPr>
                <a:cxnSpLocks/>
              </p:cNvCxnSpPr>
              <p:nvPr/>
            </p:nvCxnSpPr>
            <p:spPr>
              <a:xfrm>
                <a:off x="6620267" y="3687934"/>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4590B2B-27B8-4484-B28E-92A6F8F6A8F6}"/>
                  </a:ext>
                </a:extLst>
              </p:cNvPr>
              <p:cNvCxnSpPr>
                <a:cxnSpLocks/>
              </p:cNvCxnSpPr>
              <p:nvPr/>
            </p:nvCxnSpPr>
            <p:spPr>
              <a:xfrm>
                <a:off x="6620267" y="3296772"/>
                <a:ext cx="57912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30A68E44-F60E-408D-8578-0CFD069F919A}"/>
                </a:ext>
              </a:extLst>
            </p:cNvPr>
            <p:cNvGrpSpPr/>
            <p:nvPr/>
          </p:nvGrpSpPr>
          <p:grpSpPr>
            <a:xfrm>
              <a:off x="6779271" y="4202201"/>
              <a:ext cx="2142991" cy="1173687"/>
              <a:chOff x="4038600" y="3091610"/>
              <a:chExt cx="3113201" cy="1705057"/>
            </a:xfrm>
          </p:grpSpPr>
          <p:sp>
            <p:nvSpPr>
              <p:cNvPr id="31" name="Oval 30">
                <a:extLst>
                  <a:ext uri="{FF2B5EF4-FFF2-40B4-BE49-F238E27FC236}">
                    <a16:creationId xmlns:a16="http://schemas.microsoft.com/office/drawing/2014/main" id="{20E80DAC-2901-4D4E-8F49-6F1150562F53}"/>
                  </a:ext>
                </a:extLst>
              </p:cNvPr>
              <p:cNvSpPr/>
              <p:nvPr/>
            </p:nvSpPr>
            <p:spPr>
              <a:xfrm flipH="1">
                <a:off x="6472758" y="4629027"/>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2" name="Straight Connector 31">
                <a:extLst>
                  <a:ext uri="{FF2B5EF4-FFF2-40B4-BE49-F238E27FC236}">
                    <a16:creationId xmlns:a16="http://schemas.microsoft.com/office/drawing/2014/main" id="{8CD0C7E9-7D10-4C9D-85CA-F3F9F6E3192C}"/>
                  </a:ext>
                </a:extLst>
              </p:cNvPr>
              <p:cNvCxnSpPr>
                <a:cxnSpLocks/>
              </p:cNvCxnSpPr>
              <p:nvPr/>
            </p:nvCxnSpPr>
            <p:spPr>
              <a:xfrm flipV="1">
                <a:off x="4038600" y="3927113"/>
                <a:ext cx="815042" cy="19735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DBA5FE-C563-47BB-A005-2CF935EA277E}"/>
                  </a:ext>
                </a:extLst>
              </p:cNvPr>
              <p:cNvCxnSpPr>
                <a:cxnSpLocks/>
              </p:cNvCxnSpPr>
              <p:nvPr/>
            </p:nvCxnSpPr>
            <p:spPr>
              <a:xfrm>
                <a:off x="4180861" y="3927112"/>
                <a:ext cx="672781" cy="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6B488AF-E65A-4BA6-A5EE-05315A961159}"/>
                  </a:ext>
                </a:extLst>
              </p:cNvPr>
              <p:cNvCxnSpPr>
                <a:cxnSpLocks/>
              </p:cNvCxnSpPr>
              <p:nvPr/>
            </p:nvCxnSpPr>
            <p:spPr>
              <a:xfrm flipH="1" flipV="1">
                <a:off x="4162552" y="3103766"/>
                <a:ext cx="630428" cy="82334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3DA63D9-7D23-4058-82B7-94C171E16138}"/>
                  </a:ext>
                </a:extLst>
              </p:cNvPr>
              <p:cNvCxnSpPr>
                <a:cxnSpLocks/>
              </p:cNvCxnSpPr>
              <p:nvPr/>
            </p:nvCxnSpPr>
            <p:spPr>
              <a:xfrm flipV="1">
                <a:off x="4811289" y="3310731"/>
                <a:ext cx="1246493" cy="53598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AE1011-AEFA-4297-9186-D71F905DA22A}"/>
                  </a:ext>
                </a:extLst>
              </p:cNvPr>
              <p:cNvCxnSpPr>
                <a:cxnSpLocks/>
              </p:cNvCxnSpPr>
              <p:nvPr/>
            </p:nvCxnSpPr>
            <p:spPr>
              <a:xfrm>
                <a:off x="6057782" y="3320838"/>
                <a:ext cx="754498" cy="138190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275F449-BC7A-4F33-B44B-DD5853C5E72C}"/>
                  </a:ext>
                </a:extLst>
              </p:cNvPr>
              <p:cNvSpPr/>
              <p:nvPr/>
            </p:nvSpPr>
            <p:spPr>
              <a:xfrm>
                <a:off x="4571490" y="3622377"/>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2966ED3F-4B4E-426F-97D7-B60479E665B3}"/>
                  </a:ext>
                </a:extLst>
              </p:cNvPr>
              <p:cNvSpPr/>
              <p:nvPr/>
            </p:nvSpPr>
            <p:spPr>
              <a:xfrm>
                <a:off x="5828554" y="3091610"/>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48064186-3604-4A0D-B179-7C60A5F67FF9}"/>
                </a:ext>
              </a:extLst>
            </p:cNvPr>
            <p:cNvGrpSpPr/>
            <p:nvPr/>
          </p:nvGrpSpPr>
          <p:grpSpPr>
            <a:xfrm flipH="1">
              <a:off x="3269737" y="4202201"/>
              <a:ext cx="2142991" cy="1173687"/>
              <a:chOff x="4038600" y="3091610"/>
              <a:chExt cx="3113201" cy="1705057"/>
            </a:xfrm>
          </p:grpSpPr>
          <p:sp>
            <p:nvSpPr>
              <p:cNvPr id="23" name="Oval 22">
                <a:extLst>
                  <a:ext uri="{FF2B5EF4-FFF2-40B4-BE49-F238E27FC236}">
                    <a16:creationId xmlns:a16="http://schemas.microsoft.com/office/drawing/2014/main" id="{30A3FE79-3294-4862-BD3D-2CED744BA1BE}"/>
                  </a:ext>
                </a:extLst>
              </p:cNvPr>
              <p:cNvSpPr/>
              <p:nvPr/>
            </p:nvSpPr>
            <p:spPr>
              <a:xfrm flipH="1">
                <a:off x="6472758" y="4629027"/>
                <a:ext cx="679043" cy="167640"/>
              </a:xfrm>
              <a:prstGeom prst="ellipse">
                <a:avLst/>
              </a:prstGeom>
              <a:solidFill>
                <a:schemeClr val="tx2">
                  <a:lumMod val="75000"/>
                </a:schemeClr>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Connector 23">
                <a:extLst>
                  <a:ext uri="{FF2B5EF4-FFF2-40B4-BE49-F238E27FC236}">
                    <a16:creationId xmlns:a16="http://schemas.microsoft.com/office/drawing/2014/main" id="{377A0296-09F3-4479-A7C2-E01F92DE6F59}"/>
                  </a:ext>
                </a:extLst>
              </p:cNvPr>
              <p:cNvCxnSpPr>
                <a:cxnSpLocks/>
              </p:cNvCxnSpPr>
              <p:nvPr/>
            </p:nvCxnSpPr>
            <p:spPr>
              <a:xfrm flipV="1">
                <a:off x="4038600" y="3927113"/>
                <a:ext cx="815042" cy="19735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497D209-7BF4-4A80-BE0D-8B3426435BE3}"/>
                  </a:ext>
                </a:extLst>
              </p:cNvPr>
              <p:cNvCxnSpPr>
                <a:cxnSpLocks/>
              </p:cNvCxnSpPr>
              <p:nvPr/>
            </p:nvCxnSpPr>
            <p:spPr>
              <a:xfrm>
                <a:off x="4180861" y="3927112"/>
                <a:ext cx="672781" cy="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A65D867-63CD-4CF6-A401-174780EE66D1}"/>
                  </a:ext>
                </a:extLst>
              </p:cNvPr>
              <p:cNvCxnSpPr>
                <a:cxnSpLocks/>
              </p:cNvCxnSpPr>
              <p:nvPr/>
            </p:nvCxnSpPr>
            <p:spPr>
              <a:xfrm flipH="1" flipV="1">
                <a:off x="4162552" y="3103766"/>
                <a:ext cx="630428" cy="82334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99C952-B6F8-4ED0-AC9F-9A2A2E69EA54}"/>
                  </a:ext>
                </a:extLst>
              </p:cNvPr>
              <p:cNvCxnSpPr>
                <a:cxnSpLocks/>
              </p:cNvCxnSpPr>
              <p:nvPr/>
            </p:nvCxnSpPr>
            <p:spPr>
              <a:xfrm flipV="1">
                <a:off x="4811289" y="3310731"/>
                <a:ext cx="1246493" cy="53598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942F7CF-F96C-4A69-B54D-F426507D969B}"/>
                  </a:ext>
                </a:extLst>
              </p:cNvPr>
              <p:cNvCxnSpPr>
                <a:cxnSpLocks/>
              </p:cNvCxnSpPr>
              <p:nvPr/>
            </p:nvCxnSpPr>
            <p:spPr>
              <a:xfrm>
                <a:off x="6057782" y="3320838"/>
                <a:ext cx="754498" cy="1381902"/>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B653F9F-5ED6-4181-A1E1-21866A947DA1}"/>
                  </a:ext>
                </a:extLst>
              </p:cNvPr>
              <p:cNvSpPr/>
              <p:nvPr/>
            </p:nvSpPr>
            <p:spPr>
              <a:xfrm>
                <a:off x="4571490" y="3622377"/>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874B4009-C267-4140-81A9-C3951A66C50C}"/>
                  </a:ext>
                </a:extLst>
              </p:cNvPr>
              <p:cNvSpPr/>
              <p:nvPr/>
            </p:nvSpPr>
            <p:spPr>
              <a:xfrm>
                <a:off x="5828554" y="3091610"/>
                <a:ext cx="458456" cy="458456"/>
              </a:xfrm>
              <a:prstGeom prst="ellipse">
                <a:avLst/>
              </a:prstGeom>
              <a:solidFill>
                <a:schemeClr val="tx2"/>
              </a:solidFill>
              <a:ln w="571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0" name="Rectangle 19">
              <a:extLst>
                <a:ext uri="{FF2B5EF4-FFF2-40B4-BE49-F238E27FC236}">
                  <a16:creationId xmlns:a16="http://schemas.microsoft.com/office/drawing/2014/main" id="{5A72AFDC-FED7-4E9F-8C7B-EC7A16D5C49F}"/>
                </a:ext>
              </a:extLst>
            </p:cNvPr>
            <p:cNvSpPr/>
            <p:nvPr/>
          </p:nvSpPr>
          <p:spPr>
            <a:xfrm>
              <a:off x="5983555" y="5048915"/>
              <a:ext cx="230792" cy="315581"/>
            </a:xfrm>
            <a:prstGeom prst="rect">
              <a:avLst/>
            </a:prstGeom>
            <a:solidFill>
              <a:schemeClr val="tx2"/>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F85FC823-DFDC-4CC3-984A-7EF78AA86DE7}"/>
                </a:ext>
              </a:extLst>
            </p:cNvPr>
            <p:cNvSpPr/>
            <p:nvPr/>
          </p:nvSpPr>
          <p:spPr>
            <a:xfrm>
              <a:off x="5983555" y="4480696"/>
              <a:ext cx="230792" cy="315581"/>
            </a:xfrm>
            <a:prstGeom prst="rect">
              <a:avLst/>
            </a:prstGeom>
            <a:solidFill>
              <a:schemeClr val="tx2"/>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2" name="Straight Connector 21">
              <a:extLst>
                <a:ext uri="{FF2B5EF4-FFF2-40B4-BE49-F238E27FC236}">
                  <a16:creationId xmlns:a16="http://schemas.microsoft.com/office/drawing/2014/main" id="{F1F5F009-3CB8-4C9A-9D5C-465925EC4BE8}"/>
                </a:ext>
              </a:extLst>
            </p:cNvPr>
            <p:cNvCxnSpPr>
              <a:cxnSpLocks/>
            </p:cNvCxnSpPr>
            <p:nvPr/>
          </p:nvCxnSpPr>
          <p:spPr>
            <a:xfrm flipH="1" flipV="1">
              <a:off x="6097491" y="4592066"/>
              <a:ext cx="1903" cy="1149437"/>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69" name="TextBox 268">
            <a:extLst>
              <a:ext uri="{FF2B5EF4-FFF2-40B4-BE49-F238E27FC236}">
                <a16:creationId xmlns:a16="http://schemas.microsoft.com/office/drawing/2014/main" id="{C92F1ED7-F282-4505-931A-9CAA4DA4D175}"/>
              </a:ext>
            </a:extLst>
          </p:cNvPr>
          <p:cNvSpPr txBox="1"/>
          <p:nvPr/>
        </p:nvSpPr>
        <p:spPr>
          <a:xfrm rot="199599">
            <a:off x="7178878" y="1600239"/>
            <a:ext cx="3332026"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Rotary Friction Dampers</a:t>
            </a:r>
          </a:p>
        </p:txBody>
      </p:sp>
      <p:cxnSp>
        <p:nvCxnSpPr>
          <p:cNvPr id="270" name="Straight Arrow Connector 7">
            <a:extLst>
              <a:ext uri="{FF2B5EF4-FFF2-40B4-BE49-F238E27FC236}">
                <a16:creationId xmlns:a16="http://schemas.microsoft.com/office/drawing/2014/main" id="{4D7E568C-E574-4010-8149-0D4B8EE421A0}"/>
              </a:ext>
            </a:extLst>
          </p:cNvPr>
          <p:cNvCxnSpPr>
            <a:cxnSpLocks/>
            <a:stCxn id="269" idx="1"/>
            <a:endCxn id="38" idx="0"/>
          </p:cNvCxnSpPr>
          <p:nvPr/>
        </p:nvCxnSpPr>
        <p:spPr>
          <a:xfrm rot="10800000" flipH="1" flipV="1">
            <a:off x="7181685" y="1826729"/>
            <a:ext cx="509420" cy="1639004"/>
          </a:xfrm>
          <a:prstGeom prst="curvedConnector4">
            <a:avLst>
              <a:gd name="adj1" fmla="val -44875"/>
              <a:gd name="adj2" fmla="val 62808"/>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507" name="Group 506">
            <a:extLst>
              <a:ext uri="{FF2B5EF4-FFF2-40B4-BE49-F238E27FC236}">
                <a16:creationId xmlns:a16="http://schemas.microsoft.com/office/drawing/2014/main" id="{6AC732DD-AD2C-467C-A925-4F2E800007D5}"/>
              </a:ext>
            </a:extLst>
          </p:cNvPr>
          <p:cNvGrpSpPr/>
          <p:nvPr/>
        </p:nvGrpSpPr>
        <p:grpSpPr>
          <a:xfrm>
            <a:off x="1817303" y="3909547"/>
            <a:ext cx="862018" cy="309495"/>
            <a:chOff x="1817303" y="3909547"/>
            <a:chExt cx="862018" cy="309495"/>
          </a:xfrm>
        </p:grpSpPr>
        <p:cxnSp>
          <p:nvCxnSpPr>
            <p:cNvPr id="286" name="Straight Connector 285">
              <a:extLst>
                <a:ext uri="{FF2B5EF4-FFF2-40B4-BE49-F238E27FC236}">
                  <a16:creationId xmlns:a16="http://schemas.microsoft.com/office/drawing/2014/main" id="{CD1F6A79-1376-44C3-BD5D-722CFC66987F}"/>
                </a:ext>
              </a:extLst>
            </p:cNvPr>
            <p:cNvCxnSpPr>
              <a:cxnSpLocks/>
            </p:cNvCxnSpPr>
            <p:nvPr/>
          </p:nvCxnSpPr>
          <p:spPr>
            <a:xfrm flipH="1">
              <a:off x="1817303" y="3909547"/>
              <a:ext cx="862018" cy="30949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5" name="Picture 284">
              <a:extLst>
                <a:ext uri="{FF2B5EF4-FFF2-40B4-BE49-F238E27FC236}">
                  <a16:creationId xmlns:a16="http://schemas.microsoft.com/office/drawing/2014/main" id="{AECEAE74-A196-42B8-9EAC-740C570F4AFA}"/>
                </a:ext>
              </a:extLst>
            </p:cNvPr>
            <p:cNvPicPr>
              <a:picLocks noChangeAspect="1"/>
            </p:cNvPicPr>
            <p:nvPr/>
          </p:nvPicPr>
          <p:blipFill>
            <a:blip r:embed="rId7"/>
            <a:stretch>
              <a:fillRect/>
            </a:stretch>
          </p:blipFill>
          <p:spPr>
            <a:xfrm rot="4215007" flipH="1">
              <a:off x="2193199" y="3711636"/>
              <a:ext cx="133386" cy="697002"/>
            </a:xfrm>
            <a:prstGeom prst="rect">
              <a:avLst/>
            </a:prstGeom>
          </p:spPr>
        </p:pic>
      </p:grpSp>
      <p:cxnSp>
        <p:nvCxnSpPr>
          <p:cNvPr id="294" name="Straight Connector 293">
            <a:extLst>
              <a:ext uri="{FF2B5EF4-FFF2-40B4-BE49-F238E27FC236}">
                <a16:creationId xmlns:a16="http://schemas.microsoft.com/office/drawing/2014/main" id="{762CA073-4BF5-4C27-AA11-FC82012C7A8E}"/>
              </a:ext>
            </a:extLst>
          </p:cNvPr>
          <p:cNvCxnSpPr>
            <a:cxnSpLocks/>
          </p:cNvCxnSpPr>
          <p:nvPr/>
        </p:nvCxnSpPr>
        <p:spPr>
          <a:xfrm>
            <a:off x="7137217" y="3913425"/>
            <a:ext cx="862018" cy="309495"/>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95" name="Picture 294">
            <a:extLst>
              <a:ext uri="{FF2B5EF4-FFF2-40B4-BE49-F238E27FC236}">
                <a16:creationId xmlns:a16="http://schemas.microsoft.com/office/drawing/2014/main" id="{7FC41631-4D4C-4DE3-9DDF-12AACFBCE1AF}"/>
              </a:ext>
            </a:extLst>
          </p:cNvPr>
          <p:cNvPicPr>
            <a:picLocks noChangeAspect="1"/>
          </p:cNvPicPr>
          <p:nvPr/>
        </p:nvPicPr>
        <p:blipFill>
          <a:blip r:embed="rId7"/>
          <a:stretch>
            <a:fillRect/>
          </a:stretch>
        </p:blipFill>
        <p:spPr>
          <a:xfrm rot="17384993">
            <a:off x="7513113" y="3715514"/>
            <a:ext cx="133386" cy="697002"/>
          </a:xfrm>
          <a:prstGeom prst="rect">
            <a:avLst/>
          </a:prstGeom>
        </p:spPr>
      </p:pic>
      <p:grpSp>
        <p:nvGrpSpPr>
          <p:cNvPr id="508" name="Group 507">
            <a:extLst>
              <a:ext uri="{FF2B5EF4-FFF2-40B4-BE49-F238E27FC236}">
                <a16:creationId xmlns:a16="http://schemas.microsoft.com/office/drawing/2014/main" id="{BAE21F47-B84B-4438-9C88-99C1CEB900D5}"/>
              </a:ext>
            </a:extLst>
          </p:cNvPr>
          <p:cNvGrpSpPr/>
          <p:nvPr/>
        </p:nvGrpSpPr>
        <p:grpSpPr>
          <a:xfrm rot="20973226">
            <a:off x="2939763" y="3413546"/>
            <a:ext cx="1013377" cy="589709"/>
            <a:chOff x="1790634" y="3751843"/>
            <a:chExt cx="1013377" cy="589709"/>
          </a:xfrm>
        </p:grpSpPr>
        <p:cxnSp>
          <p:nvCxnSpPr>
            <p:cNvPr id="509" name="Straight Connector 508">
              <a:extLst>
                <a:ext uri="{FF2B5EF4-FFF2-40B4-BE49-F238E27FC236}">
                  <a16:creationId xmlns:a16="http://schemas.microsoft.com/office/drawing/2014/main" id="{2573891F-42B0-464A-9530-FFCEDF487EAE}"/>
                </a:ext>
              </a:extLst>
            </p:cNvPr>
            <p:cNvCxnSpPr>
              <a:cxnSpLocks/>
            </p:cNvCxnSpPr>
            <p:nvPr/>
          </p:nvCxnSpPr>
          <p:spPr>
            <a:xfrm rot="626774" flipH="1">
              <a:off x="1790634" y="3751843"/>
              <a:ext cx="1013377" cy="58970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10" name="Picture 509">
              <a:extLst>
                <a:ext uri="{FF2B5EF4-FFF2-40B4-BE49-F238E27FC236}">
                  <a16:creationId xmlns:a16="http://schemas.microsoft.com/office/drawing/2014/main" id="{BF32B701-9B53-4219-AAD1-3F907DC80AE6}"/>
                </a:ext>
              </a:extLst>
            </p:cNvPr>
            <p:cNvPicPr>
              <a:picLocks noChangeAspect="1"/>
            </p:cNvPicPr>
            <p:nvPr/>
          </p:nvPicPr>
          <p:blipFill>
            <a:blip r:embed="rId7"/>
            <a:stretch>
              <a:fillRect/>
            </a:stretch>
          </p:blipFill>
          <p:spPr>
            <a:xfrm rot="4215007" flipH="1">
              <a:off x="2193199" y="3711636"/>
              <a:ext cx="133386" cy="697002"/>
            </a:xfrm>
            <a:prstGeom prst="rect">
              <a:avLst/>
            </a:prstGeom>
          </p:spPr>
        </p:pic>
      </p:grpSp>
      <p:grpSp>
        <p:nvGrpSpPr>
          <p:cNvPr id="514" name="Group 513">
            <a:extLst>
              <a:ext uri="{FF2B5EF4-FFF2-40B4-BE49-F238E27FC236}">
                <a16:creationId xmlns:a16="http://schemas.microsoft.com/office/drawing/2014/main" id="{DA125CC6-9E1B-489D-9677-BAF4E7E1C8D2}"/>
              </a:ext>
            </a:extLst>
          </p:cNvPr>
          <p:cNvGrpSpPr/>
          <p:nvPr/>
        </p:nvGrpSpPr>
        <p:grpSpPr>
          <a:xfrm rot="626774" flipH="1">
            <a:off x="5890128" y="3423493"/>
            <a:ext cx="1013377" cy="589709"/>
            <a:chOff x="1790634" y="3751843"/>
            <a:chExt cx="1013377" cy="589709"/>
          </a:xfrm>
        </p:grpSpPr>
        <p:cxnSp>
          <p:nvCxnSpPr>
            <p:cNvPr id="515" name="Straight Connector 514">
              <a:extLst>
                <a:ext uri="{FF2B5EF4-FFF2-40B4-BE49-F238E27FC236}">
                  <a16:creationId xmlns:a16="http://schemas.microsoft.com/office/drawing/2014/main" id="{B489FF6E-A1D1-4799-80B9-1592F210FF4A}"/>
                </a:ext>
              </a:extLst>
            </p:cNvPr>
            <p:cNvCxnSpPr>
              <a:cxnSpLocks/>
            </p:cNvCxnSpPr>
            <p:nvPr/>
          </p:nvCxnSpPr>
          <p:spPr>
            <a:xfrm rot="626774" flipH="1">
              <a:off x="1790634" y="3751843"/>
              <a:ext cx="1013377" cy="589709"/>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16" name="Picture 515">
              <a:extLst>
                <a:ext uri="{FF2B5EF4-FFF2-40B4-BE49-F238E27FC236}">
                  <a16:creationId xmlns:a16="http://schemas.microsoft.com/office/drawing/2014/main" id="{BFF29F87-731F-4549-BE30-B6E6FBC7B70D}"/>
                </a:ext>
              </a:extLst>
            </p:cNvPr>
            <p:cNvPicPr>
              <a:picLocks noChangeAspect="1"/>
            </p:cNvPicPr>
            <p:nvPr/>
          </p:nvPicPr>
          <p:blipFill>
            <a:blip r:embed="rId7"/>
            <a:stretch>
              <a:fillRect/>
            </a:stretch>
          </p:blipFill>
          <p:spPr>
            <a:xfrm rot="4215007" flipH="1">
              <a:off x="2193199" y="3711636"/>
              <a:ext cx="133386" cy="697002"/>
            </a:xfrm>
            <a:prstGeom prst="rect">
              <a:avLst/>
            </a:prstGeom>
          </p:spPr>
        </p:pic>
      </p:grpSp>
      <p:cxnSp>
        <p:nvCxnSpPr>
          <p:cNvPr id="271" name="Straight Arrow Connector 7">
            <a:extLst>
              <a:ext uri="{FF2B5EF4-FFF2-40B4-BE49-F238E27FC236}">
                <a16:creationId xmlns:a16="http://schemas.microsoft.com/office/drawing/2014/main" id="{E05B4C93-832F-4682-B909-A5B33CDB2473}"/>
              </a:ext>
            </a:extLst>
          </p:cNvPr>
          <p:cNvCxnSpPr>
            <a:cxnSpLocks/>
            <a:stCxn id="269" idx="1"/>
            <a:endCxn id="37" idx="0"/>
          </p:cNvCxnSpPr>
          <p:nvPr/>
        </p:nvCxnSpPr>
        <p:spPr>
          <a:xfrm rot="10800000" flipV="1">
            <a:off x="6530181" y="1826729"/>
            <a:ext cx="651504" cy="2129178"/>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17" name="TextBox 516">
            <a:extLst>
              <a:ext uri="{FF2B5EF4-FFF2-40B4-BE49-F238E27FC236}">
                <a16:creationId xmlns:a16="http://schemas.microsoft.com/office/drawing/2014/main" id="{62B68D01-7E4C-43F9-B3FC-868D3A4ECA2E}"/>
              </a:ext>
            </a:extLst>
          </p:cNvPr>
          <p:cNvSpPr txBox="1"/>
          <p:nvPr/>
        </p:nvSpPr>
        <p:spPr>
          <a:xfrm rot="21390119">
            <a:off x="355188" y="2203268"/>
            <a:ext cx="2683131" cy="646331"/>
          </a:xfrm>
          <a:prstGeom prst="rect">
            <a:avLst/>
          </a:prstGeom>
          <a:noFill/>
        </p:spPr>
        <p:txBody>
          <a:bodyPr wrap="square" rtlCol="0">
            <a:spAutoFit/>
          </a:bodyPr>
          <a:lstStyle/>
          <a:p>
            <a:r>
              <a:rPr lang="en-US" sz="3600" b="1" spc="50" dirty="0">
                <a:ln w="9525" cmpd="sng">
                  <a:solidFill>
                    <a:schemeClr val="accent1"/>
                  </a:solidFill>
                  <a:prstDash val="solid"/>
                </a:ln>
                <a:solidFill>
                  <a:schemeClr val="bg1"/>
                </a:solidFill>
                <a:effectLst>
                  <a:glow rad="38100">
                    <a:schemeClr val="accent1">
                      <a:alpha val="40000"/>
                    </a:schemeClr>
                  </a:glow>
                  <a:outerShdw blurRad="63500" sx="102000" sy="102000" algn="ctr" rotWithShape="0">
                    <a:prstClr val="black">
                      <a:alpha val="40000"/>
                    </a:prstClr>
                  </a:outerShdw>
                </a:effectLst>
                <a:latin typeface="Freestyle Script" panose="030804020302050B0404" pitchFamily="66" charset="0"/>
              </a:rPr>
              <a:t>Positioning</a:t>
            </a:r>
            <a:r>
              <a:rPr lang="en-US" sz="3600" b="1" spc="50" dirty="0">
                <a:ln w="9525" cmpd="sng">
                  <a:solidFill>
                    <a:schemeClr val="accent1">
                      <a:lumMod val="60000"/>
                      <a:lumOff val="40000"/>
                    </a:schemeClr>
                  </a:solidFill>
                  <a:prstDash val="solid"/>
                </a:ln>
                <a:solidFill>
                  <a:schemeClr val="bg1"/>
                </a:solidFill>
                <a:effectLst>
                  <a:glow rad="38100">
                    <a:schemeClr val="accent1">
                      <a:alpha val="40000"/>
                    </a:schemeClr>
                  </a:glow>
                  <a:outerShdw blurRad="63500" sx="102000" sy="102000" algn="ctr" rotWithShape="0">
                    <a:prstClr val="black">
                      <a:alpha val="40000"/>
                    </a:prstClr>
                  </a:outerShdw>
                </a:effectLst>
                <a:latin typeface="Freestyle Script" panose="030804020302050B0404" pitchFamily="66" charset="0"/>
              </a:rPr>
              <a:t> </a:t>
            </a:r>
            <a:r>
              <a:rPr lang="en-US" sz="3600" b="1" spc="50" dirty="0">
                <a:ln w="9525" cmpd="sng">
                  <a:solidFill>
                    <a:schemeClr val="accent1"/>
                  </a:solidFill>
                  <a:prstDash val="solid"/>
                </a:ln>
                <a:solidFill>
                  <a:schemeClr val="bg1"/>
                </a:solidFill>
                <a:effectLst>
                  <a:glow rad="38100">
                    <a:schemeClr val="accent1">
                      <a:alpha val="40000"/>
                    </a:schemeClr>
                  </a:glow>
                  <a:outerShdw blurRad="63500" sx="102000" sy="102000" algn="ctr" rotWithShape="0">
                    <a:prstClr val="black">
                      <a:alpha val="40000"/>
                    </a:prstClr>
                  </a:outerShdw>
                </a:effectLst>
                <a:latin typeface="Freestyle Script" panose="030804020302050B0404" pitchFamily="66" charset="0"/>
              </a:rPr>
              <a:t>Springs</a:t>
            </a:r>
          </a:p>
        </p:txBody>
      </p:sp>
      <p:cxnSp>
        <p:nvCxnSpPr>
          <p:cNvPr id="518" name="Straight Arrow Connector 7">
            <a:extLst>
              <a:ext uri="{FF2B5EF4-FFF2-40B4-BE49-F238E27FC236}">
                <a16:creationId xmlns:a16="http://schemas.microsoft.com/office/drawing/2014/main" id="{EE846803-FEC8-4171-8CDD-DBCDA11CA694}"/>
              </a:ext>
            </a:extLst>
          </p:cNvPr>
          <p:cNvCxnSpPr>
            <a:cxnSpLocks/>
            <a:stCxn id="517" idx="2"/>
            <a:endCxn id="285" idx="3"/>
          </p:cNvCxnSpPr>
          <p:nvPr/>
        </p:nvCxnSpPr>
        <p:spPr>
          <a:xfrm rot="16200000" flipH="1">
            <a:off x="1402728" y="3162740"/>
            <a:ext cx="1148370" cy="520883"/>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9" name="Straight Arrow Connector 7">
            <a:extLst>
              <a:ext uri="{FF2B5EF4-FFF2-40B4-BE49-F238E27FC236}">
                <a16:creationId xmlns:a16="http://schemas.microsoft.com/office/drawing/2014/main" id="{AC1F633C-48DC-4DBE-B40A-B6799462CE1F}"/>
              </a:ext>
            </a:extLst>
          </p:cNvPr>
          <p:cNvCxnSpPr>
            <a:cxnSpLocks/>
            <a:stCxn id="517" idx="2"/>
            <a:endCxn id="510" idx="3"/>
          </p:cNvCxnSpPr>
          <p:nvPr/>
        </p:nvCxnSpPr>
        <p:spPr>
          <a:xfrm rot="16200000" flipH="1">
            <a:off x="2136621" y="2428848"/>
            <a:ext cx="821764" cy="1662062"/>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52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762" name="Group 761">
            <a:extLst>
              <a:ext uri="{FF2B5EF4-FFF2-40B4-BE49-F238E27FC236}">
                <a16:creationId xmlns:a16="http://schemas.microsoft.com/office/drawing/2014/main" id="{A54CC3D0-ACD5-4F45-A6DE-2026192F2A71}"/>
              </a:ext>
            </a:extLst>
          </p:cNvPr>
          <p:cNvGrpSpPr/>
          <p:nvPr/>
        </p:nvGrpSpPr>
        <p:grpSpPr>
          <a:xfrm>
            <a:off x="195271" y="230702"/>
            <a:ext cx="11799888" cy="5581685"/>
            <a:chOff x="195271" y="230702"/>
            <a:chExt cx="11799888" cy="5581685"/>
          </a:xfrm>
        </p:grpSpPr>
        <p:sp>
          <p:nvSpPr>
            <p:cNvPr id="757" name="Rectangle 756">
              <a:extLst>
                <a:ext uri="{FF2B5EF4-FFF2-40B4-BE49-F238E27FC236}">
                  <a16:creationId xmlns:a16="http://schemas.microsoft.com/office/drawing/2014/main" id="{88561050-43A6-4E70-A7C2-9B4FBCA055A3}"/>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9" name="Rectangle 758">
              <a:extLst>
                <a:ext uri="{FF2B5EF4-FFF2-40B4-BE49-F238E27FC236}">
                  <a16:creationId xmlns:a16="http://schemas.microsoft.com/office/drawing/2014/main" id="{1B62BF46-D8DE-4020-B35C-C4D41FBF464D}"/>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id="{8D765F38-21D7-4080-980F-109CD64BCECF}"/>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57" name="Group 556">
              <a:extLst>
                <a:ext uri="{FF2B5EF4-FFF2-40B4-BE49-F238E27FC236}">
                  <a16:creationId xmlns:a16="http://schemas.microsoft.com/office/drawing/2014/main" id="{E6DA1BAE-9B1F-4F16-89DB-69A8FB8C8A2E}"/>
                </a:ext>
              </a:extLst>
            </p:cNvPr>
            <p:cNvGrpSpPr/>
            <p:nvPr/>
          </p:nvGrpSpPr>
          <p:grpSpPr>
            <a:xfrm>
              <a:off x="195271" y="230702"/>
              <a:ext cx="11799888" cy="5581685"/>
              <a:chOff x="195271" y="178866"/>
              <a:chExt cx="11799888" cy="5581685"/>
            </a:xfrm>
          </p:grpSpPr>
          <p:sp>
            <p:nvSpPr>
              <p:cNvPr id="558" name="Rectangle 557">
                <a:extLst>
                  <a:ext uri="{FF2B5EF4-FFF2-40B4-BE49-F238E27FC236}">
                    <a16:creationId xmlns:a16="http://schemas.microsoft.com/office/drawing/2014/main" id="{F7B5D412-7BFE-474C-A7F6-6CC42ABB1763}"/>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559" name="Rectangle 558">
                <a:extLst>
                  <a:ext uri="{FF2B5EF4-FFF2-40B4-BE49-F238E27FC236}">
                    <a16:creationId xmlns:a16="http://schemas.microsoft.com/office/drawing/2014/main" id="{8D0749DE-D7E3-45A4-B966-C89ABF93B9F8}"/>
                  </a:ext>
                </a:extLst>
              </p:cNvPr>
              <p:cNvSpPr/>
              <p:nvPr/>
            </p:nvSpPr>
            <p:spPr>
              <a:xfrm>
                <a:off x="1060205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Josh Blank</a:t>
                </a:r>
              </a:p>
            </p:txBody>
          </p:sp>
          <p:sp>
            <p:nvSpPr>
              <p:cNvPr id="560" name="Rectangle 559">
                <a:extLst>
                  <a:ext uri="{FF2B5EF4-FFF2-40B4-BE49-F238E27FC236}">
                    <a16:creationId xmlns:a16="http://schemas.microsoft.com/office/drawing/2014/main" id="{1E67B776-8754-4858-B0F4-B9CB0C174A81}"/>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Rectangle 560">
                <a:extLst>
                  <a:ext uri="{FF2B5EF4-FFF2-40B4-BE49-F238E27FC236}">
                    <a16:creationId xmlns:a16="http://schemas.microsoft.com/office/drawing/2014/main" id="{8E93EB38-3B25-4D60-B1B8-A99E8509D4D5}"/>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Rectangle 561">
                <a:extLst>
                  <a:ext uri="{FF2B5EF4-FFF2-40B4-BE49-F238E27FC236}">
                    <a16:creationId xmlns:a16="http://schemas.microsoft.com/office/drawing/2014/main" id="{2047EEE8-80C3-48B2-B5F9-69B93F8065C4}"/>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Rectangle 562">
                <a:extLst>
                  <a:ext uri="{FF2B5EF4-FFF2-40B4-BE49-F238E27FC236}">
                    <a16:creationId xmlns:a16="http://schemas.microsoft.com/office/drawing/2014/main" id="{1D685B5A-C01F-461A-91E8-DC5066A7143C}"/>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Rectangle 563">
                <a:extLst>
                  <a:ext uri="{FF2B5EF4-FFF2-40B4-BE49-F238E27FC236}">
                    <a16:creationId xmlns:a16="http://schemas.microsoft.com/office/drawing/2014/main" id="{A44578F5-2B4F-4744-80D4-746073ADEBAC}"/>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Rectangle 564">
                <a:extLst>
                  <a:ext uri="{FF2B5EF4-FFF2-40B4-BE49-F238E27FC236}">
                    <a16:creationId xmlns:a16="http://schemas.microsoft.com/office/drawing/2014/main" id="{BD68F980-145A-464E-82DA-A8CB8BC46D11}"/>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Rectangle 565">
                <a:extLst>
                  <a:ext uri="{FF2B5EF4-FFF2-40B4-BE49-F238E27FC236}">
                    <a16:creationId xmlns:a16="http://schemas.microsoft.com/office/drawing/2014/main" id="{CF3F88D3-4724-4ADA-BB70-997D83156FD8}"/>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Rectangle 566">
                <a:extLst>
                  <a:ext uri="{FF2B5EF4-FFF2-40B4-BE49-F238E27FC236}">
                    <a16:creationId xmlns:a16="http://schemas.microsoft.com/office/drawing/2014/main" id="{0EE61A73-2B24-4530-9F96-75F687021257}"/>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Rectangle 567">
                <a:extLst>
                  <a:ext uri="{FF2B5EF4-FFF2-40B4-BE49-F238E27FC236}">
                    <a16:creationId xmlns:a16="http://schemas.microsoft.com/office/drawing/2014/main" id="{2544F5DE-F0B6-46F6-AC89-8E39EECEAEF4}"/>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Rectangle 568">
                <a:extLst>
                  <a:ext uri="{FF2B5EF4-FFF2-40B4-BE49-F238E27FC236}">
                    <a16:creationId xmlns:a16="http://schemas.microsoft.com/office/drawing/2014/main" id="{B384D577-A8AB-4254-8533-A9D708866F33}"/>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Rectangle 569">
                <a:extLst>
                  <a:ext uri="{FF2B5EF4-FFF2-40B4-BE49-F238E27FC236}">
                    <a16:creationId xmlns:a16="http://schemas.microsoft.com/office/drawing/2014/main" id="{64E8162B-B9B3-43F5-9CD8-3D3F77D1BAB8}"/>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Rectangle 570">
                <a:extLst>
                  <a:ext uri="{FF2B5EF4-FFF2-40B4-BE49-F238E27FC236}">
                    <a16:creationId xmlns:a16="http://schemas.microsoft.com/office/drawing/2014/main" id="{4C091CEC-8399-4086-BF4B-B6D7631FE478}"/>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Rectangle 571">
                <a:extLst>
                  <a:ext uri="{FF2B5EF4-FFF2-40B4-BE49-F238E27FC236}">
                    <a16:creationId xmlns:a16="http://schemas.microsoft.com/office/drawing/2014/main" id="{3A88AE29-A2D2-4DA7-A04A-F04C9256FD1C}"/>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Rectangle 572">
                <a:extLst>
                  <a:ext uri="{FF2B5EF4-FFF2-40B4-BE49-F238E27FC236}">
                    <a16:creationId xmlns:a16="http://schemas.microsoft.com/office/drawing/2014/main" id="{27504598-5B14-41D8-B8A2-3526A4F8017A}"/>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Rectangle 573">
                <a:extLst>
                  <a:ext uri="{FF2B5EF4-FFF2-40B4-BE49-F238E27FC236}">
                    <a16:creationId xmlns:a16="http://schemas.microsoft.com/office/drawing/2014/main" id="{32F0CE73-990F-4928-99BB-4D413946F7F5}"/>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Rectangle 574">
                <a:extLst>
                  <a:ext uri="{FF2B5EF4-FFF2-40B4-BE49-F238E27FC236}">
                    <a16:creationId xmlns:a16="http://schemas.microsoft.com/office/drawing/2014/main" id="{2E12D8AE-3E6A-44CD-8E2B-59B093B5110E}"/>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Rectangle 575">
                <a:extLst>
                  <a:ext uri="{FF2B5EF4-FFF2-40B4-BE49-F238E27FC236}">
                    <a16:creationId xmlns:a16="http://schemas.microsoft.com/office/drawing/2014/main" id="{CDC0D6F6-AFBB-41EC-A4C7-55D28A9F6C84}"/>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Rectangle 576">
                <a:extLst>
                  <a:ext uri="{FF2B5EF4-FFF2-40B4-BE49-F238E27FC236}">
                    <a16:creationId xmlns:a16="http://schemas.microsoft.com/office/drawing/2014/main" id="{4E11A086-872A-455B-94F3-138344D1BE23}"/>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Rectangle 577">
                <a:extLst>
                  <a:ext uri="{FF2B5EF4-FFF2-40B4-BE49-F238E27FC236}">
                    <a16:creationId xmlns:a16="http://schemas.microsoft.com/office/drawing/2014/main" id="{93312C05-3CBE-4992-BFF4-01CA4F116672}"/>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578">
                <a:extLst>
                  <a:ext uri="{FF2B5EF4-FFF2-40B4-BE49-F238E27FC236}">
                    <a16:creationId xmlns:a16="http://schemas.microsoft.com/office/drawing/2014/main" id="{0D3A6579-9F3F-4547-A183-5E9B61681BEF}"/>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Rectangle 579">
                <a:extLst>
                  <a:ext uri="{FF2B5EF4-FFF2-40B4-BE49-F238E27FC236}">
                    <a16:creationId xmlns:a16="http://schemas.microsoft.com/office/drawing/2014/main" id="{3A55E640-6080-4A35-9E26-9ACCEC4A2140}"/>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F088CDE3-8B06-459B-A89E-3D0714076C67}"/>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FA6104D0-0754-4A03-B080-AA85B7E3C5F2}"/>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DFD733BF-0F84-47BF-92C6-65F96AC506C0}"/>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D13E84BF-9347-4417-8535-59A0B640D4EA}"/>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D62708D5-33F0-4AB7-804D-49BE9E9D6F37}"/>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9B095CCF-2E78-4399-8E5D-7F4F057C695F}"/>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D162138D-2B42-4DB7-8C80-9D04902EE288}"/>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04D4A261-25CF-472F-B507-8918400E2A26}"/>
                  </a:ext>
                </a:extLst>
              </p:cNvPr>
              <p:cNvSpPr/>
              <p:nvPr/>
            </p:nvSpPr>
            <p:spPr>
              <a:xfrm>
                <a:off x="7996898" y="5253580"/>
                <a:ext cx="620382"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8EC607E9-119C-4902-ADCA-C814FEB984A0}"/>
                  </a:ext>
                </a:extLst>
              </p:cNvPr>
              <p:cNvSpPr/>
              <p:nvPr/>
            </p:nvSpPr>
            <p:spPr>
              <a:xfrm>
                <a:off x="7384337" y="5253580"/>
                <a:ext cx="616970"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C4A70A78-20E3-44DD-8080-9DC17DFA3AF3}"/>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9830070A-0B7C-44E3-85CF-A25C8D4DA1E8}"/>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B7CFB711-FEF4-4DCD-B979-3A22AA0BE4B0}"/>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D105A0EC-9387-43BD-B108-C9B3A135A909}"/>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E3A46638-B969-41FD-BFB6-9F4A7D59B6D6}"/>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F4145A2F-7621-4A3D-BC10-5095FBF76084}"/>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92863D79-576F-4E05-97EA-E96DB42D5D2A}"/>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CBF31295-BC0E-4BDB-9291-3FB42FD82320}"/>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716DE4A3-A856-443C-9823-D7F7D70B1F85}"/>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65F5C505-D849-46D3-AE57-4F6878E68308}"/>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E18EBE1A-E05C-4ECE-BF5E-FA4F270C6084}"/>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37B7DBF6-BC31-49B6-A678-EF17FAB599AD}"/>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0CA0B7C0-BBBA-444F-B9D9-75384D9A2C23}"/>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4E37D926-93D8-45DB-86B3-5F92F5C8BFB8}"/>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62A99EEC-5597-4304-8EFD-E2661F339BE3}"/>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193A697E-1E66-4D8B-81F3-3BD9EED15832}"/>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1A319880-30A6-4540-AE36-13CE74F3E8CE}"/>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3DD003D9-98A2-463D-9C7C-D1BCB8E12A64}"/>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028246E7-8AAD-4AC1-A530-3371980606D2}"/>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695BD435-7196-4B0A-AAFD-01DD3D7138D9}"/>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7039C71B-ECD7-4F96-9F04-F037712BB533}"/>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E9196D70-3F55-43AB-AEE6-F9C0BDAC35A5}"/>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7567DDB9-AC7A-42CA-9047-4C8FB627DECC}"/>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DBC78862-09D4-41A5-9BE6-A7EED61AF9C9}"/>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99C67FAA-89EF-4D18-A014-1E2594FFB491}"/>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9575FE86-7080-4F7F-986F-8575957AAB30}"/>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11FB76D2-8F63-484E-A539-9BF12CFD3F41}"/>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1E897BB4-9023-4AA5-882F-AEAC5750ABC5}"/>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086DD1AA-1B6F-4E12-8763-394692AB0D95}"/>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6D2128FD-1725-4FD1-83BF-3ED22DF69235}"/>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BA1A9F9D-2EC5-4302-9913-A641674274E3}"/>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D957AEAC-B802-40B8-A8A8-6620A129BC4E}"/>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641E62F9-4A19-4B88-BEF1-AD8961763325}"/>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B4809351-64C4-4BC5-9914-218684CEAA71}"/>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2B9291A8-7080-43F3-B092-6C71057E3836}"/>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8D4B1216-B042-4E9B-9CFE-E596AD4101BF}"/>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FB0A827B-3CF7-4D44-B91A-A8A87C8B7F9B}"/>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E374C5EB-9DEF-4272-BD04-70F348229D4C}"/>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F15F8BB7-C657-4DC3-87B7-7CF046DB5424}"/>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25315479-430A-4BC7-A491-7C7D8ADDE055}"/>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CCD6B661-B6E8-41CA-84AA-639F4CBB276C}"/>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97E93AAE-25DD-490B-997D-42DD2D2ACBE8}"/>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455D17BC-6E9D-4CC7-9185-A6D8D54A500C}"/>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C22FA330-FBC2-4B48-AF67-CE955C3AA7A7}"/>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9F39F0B3-9B0C-45DB-9ED0-7891EDB056D8}"/>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E7DBC2E8-846D-4BE7-945F-F0BAE7F7CC24}"/>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0DFED618-20BD-41FD-9D5B-1F62401AEF41}"/>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EA0B125C-D5BB-4835-B242-D2FC1F068250}"/>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F5363528-F243-401A-8D11-6C8BA5E02EEA}"/>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847E79F4-055A-4B95-BD45-CCECF22A54FF}"/>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D3014FFD-AD62-402A-A627-B3240862E914}"/>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2FA91F6B-DEEB-48CC-B96E-B67171E3E5F9}"/>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934B2A68-99AA-45D5-8C49-1C412B4ECD70}"/>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9147761E-4380-4DBC-A15C-4F8B78CE845F}"/>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C83BEF98-70F3-4A0C-8196-282BC2E9E45C}"/>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09D96125-1805-4B96-8F52-B4D0A314AE52}"/>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C85485AF-F6AC-46D6-9021-F417FBC8D912}"/>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6AC2CD4F-524B-46EF-A50A-5DA4BA23543A}"/>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C7833ABB-44F3-4F93-BB78-4C3F3B82D560}"/>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B36A3D1D-E289-42FF-9FC0-6F9796FB0DE3}"/>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2EF3DD82-C719-4E2A-88BD-FEEC882782A6}"/>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E3A1EE94-4199-424E-B69C-FE63D412B2B2}"/>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9900CAAC-AB94-49F2-A69B-98F295FBA8B5}"/>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8BEAA3B8-741C-407F-8734-C21564964FEF}"/>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F8DB5279-6A42-4869-81C7-0461DABD2DAF}"/>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AA770D57-92F8-46CD-B663-5EF87015CB33}"/>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31EC208E-C7F2-453A-9E2A-E34E8B127018}"/>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74F43BF2-F9AA-468D-AD17-4D22F58EFB1B}"/>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37BC40EB-0DBD-462A-A133-2D09FA004807}"/>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FCD05431-D500-4298-BA1D-7FC607BFCF95}"/>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DDCEFC70-148A-44A0-BAB5-F2B91A5C0FEC}"/>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C199F13E-4D95-4AC4-A6B7-51873101D7A2}"/>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6B18CE6C-4168-46F5-94E1-9BA8001991A1}"/>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DDA803AE-99D6-4D4B-B843-BFA75EFB7A9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91141467-30E8-4C9C-B260-9FF8750E53C7}"/>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1FAE0B41-BCEE-47E7-A07B-174069BCE342}"/>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CD121C4D-C715-4BF0-9B95-710B92C91EED}"/>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D9495622-C098-40BF-9821-A3FD7A646DC9}"/>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720BE5A5-7001-4DCE-855E-5C8B1270CDB6}"/>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0AED0116-219A-4400-83C8-3862F18CC71F}"/>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48A4E307-6B03-4B75-A9A9-FCCDC9C83E63}"/>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F3161D98-CE1B-4FA1-885A-0B9958D1B603}"/>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626346A8-568E-4E0A-AF91-B9D70FDB76C8}"/>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88A6594B-820A-4AB9-8BA3-3E0253B1939F}"/>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16701350-565F-4120-9614-B868ACF5239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124035F6-32B0-4255-A205-DFBF7AC22D7C}"/>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6F7AC9D8-1BCC-4DDF-9461-5C2E6FEBDDDF}"/>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7" name="Rectangle 676">
                <a:extLst>
                  <a:ext uri="{FF2B5EF4-FFF2-40B4-BE49-F238E27FC236}">
                    <a16:creationId xmlns:a16="http://schemas.microsoft.com/office/drawing/2014/main" id="{147522C1-0582-4BD5-A693-B74E37CAF8F2}"/>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8" name="Rectangle 677">
                <a:extLst>
                  <a:ext uri="{FF2B5EF4-FFF2-40B4-BE49-F238E27FC236}">
                    <a16:creationId xmlns:a16="http://schemas.microsoft.com/office/drawing/2014/main" id="{A4FB0F6A-C43E-4984-8A6D-3EB85AC64C7C}"/>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8EF130B2-D41D-4485-A354-EA2A0A7CB94D}"/>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0" name="Rectangle 679">
                <a:extLst>
                  <a:ext uri="{FF2B5EF4-FFF2-40B4-BE49-F238E27FC236}">
                    <a16:creationId xmlns:a16="http://schemas.microsoft.com/office/drawing/2014/main" id="{EB09BCC3-A271-4D91-B9E3-A268F426CC34}"/>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1" name="Rectangle 680">
                <a:extLst>
                  <a:ext uri="{FF2B5EF4-FFF2-40B4-BE49-F238E27FC236}">
                    <a16:creationId xmlns:a16="http://schemas.microsoft.com/office/drawing/2014/main" id="{541D014D-31F2-45F7-82E8-F3F6ED54FB51}"/>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Rectangle 681">
                <a:extLst>
                  <a:ext uri="{FF2B5EF4-FFF2-40B4-BE49-F238E27FC236}">
                    <a16:creationId xmlns:a16="http://schemas.microsoft.com/office/drawing/2014/main" id="{342752B8-78EC-4670-A3F1-E709F81DEBF2}"/>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3" name="Rectangle 682">
                <a:extLst>
                  <a:ext uri="{FF2B5EF4-FFF2-40B4-BE49-F238E27FC236}">
                    <a16:creationId xmlns:a16="http://schemas.microsoft.com/office/drawing/2014/main" id="{CB2ED78D-337C-471C-84F0-2EE56352BB1D}"/>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Rectangle 683">
                <a:extLst>
                  <a:ext uri="{FF2B5EF4-FFF2-40B4-BE49-F238E27FC236}">
                    <a16:creationId xmlns:a16="http://schemas.microsoft.com/office/drawing/2014/main" id="{377C1C2A-606D-460F-9B6B-58FE42890DCA}"/>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Rectangle 684">
                <a:extLst>
                  <a:ext uri="{FF2B5EF4-FFF2-40B4-BE49-F238E27FC236}">
                    <a16:creationId xmlns:a16="http://schemas.microsoft.com/office/drawing/2014/main" id="{BBFF5A0E-D356-4075-996A-82EE817E5B92}"/>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Rectangle 685">
                <a:extLst>
                  <a:ext uri="{FF2B5EF4-FFF2-40B4-BE49-F238E27FC236}">
                    <a16:creationId xmlns:a16="http://schemas.microsoft.com/office/drawing/2014/main" id="{6B289425-1F2B-406F-8EBF-0317A5608D86}"/>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7" name="Rectangle 686">
                <a:extLst>
                  <a:ext uri="{FF2B5EF4-FFF2-40B4-BE49-F238E27FC236}">
                    <a16:creationId xmlns:a16="http://schemas.microsoft.com/office/drawing/2014/main" id="{F9891475-A40A-4AF8-A56A-E1060B611BDC}"/>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Rectangle 687">
                <a:extLst>
                  <a:ext uri="{FF2B5EF4-FFF2-40B4-BE49-F238E27FC236}">
                    <a16:creationId xmlns:a16="http://schemas.microsoft.com/office/drawing/2014/main" id="{F37D514D-84A1-496B-B6BA-7656FFAEEE78}"/>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Rectangle 688">
                <a:extLst>
                  <a:ext uri="{FF2B5EF4-FFF2-40B4-BE49-F238E27FC236}">
                    <a16:creationId xmlns:a16="http://schemas.microsoft.com/office/drawing/2014/main" id="{24ED9363-CC89-48B5-80E5-931F61C237E4}"/>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Rectangle 689">
                <a:extLst>
                  <a:ext uri="{FF2B5EF4-FFF2-40B4-BE49-F238E27FC236}">
                    <a16:creationId xmlns:a16="http://schemas.microsoft.com/office/drawing/2014/main" id="{991F86FD-EE94-4BD4-8BC5-75CDF4864CED}"/>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Rectangle 690">
                <a:extLst>
                  <a:ext uri="{FF2B5EF4-FFF2-40B4-BE49-F238E27FC236}">
                    <a16:creationId xmlns:a16="http://schemas.microsoft.com/office/drawing/2014/main" id="{0CE03DC7-8D6E-4A04-942F-5E839687A178}"/>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Rectangle 691">
                <a:extLst>
                  <a:ext uri="{FF2B5EF4-FFF2-40B4-BE49-F238E27FC236}">
                    <a16:creationId xmlns:a16="http://schemas.microsoft.com/office/drawing/2014/main" id="{6CC67B58-0693-484D-9961-DB464895A332}"/>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3" name="Rectangle 692">
                <a:extLst>
                  <a:ext uri="{FF2B5EF4-FFF2-40B4-BE49-F238E27FC236}">
                    <a16:creationId xmlns:a16="http://schemas.microsoft.com/office/drawing/2014/main" id="{DFDF56C8-6522-4828-A8D0-58067E6E2E83}"/>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9C3C9483-4132-4CEF-A3C3-F3D995FB6BE2}"/>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Rectangle 694">
                <a:extLst>
                  <a:ext uri="{FF2B5EF4-FFF2-40B4-BE49-F238E27FC236}">
                    <a16:creationId xmlns:a16="http://schemas.microsoft.com/office/drawing/2014/main" id="{B5C64E19-4C77-43F9-BD1C-FB4723DDAE66}"/>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Rectangle 695">
                <a:extLst>
                  <a:ext uri="{FF2B5EF4-FFF2-40B4-BE49-F238E27FC236}">
                    <a16:creationId xmlns:a16="http://schemas.microsoft.com/office/drawing/2014/main" id="{47C4ABAA-5910-420E-8001-A649B3E50552}"/>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Rectangle 696">
                <a:extLst>
                  <a:ext uri="{FF2B5EF4-FFF2-40B4-BE49-F238E27FC236}">
                    <a16:creationId xmlns:a16="http://schemas.microsoft.com/office/drawing/2014/main" id="{A3C3CEA5-9708-4C68-88DC-A52A43E8D648}"/>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Rectangle 697">
                <a:extLst>
                  <a:ext uri="{FF2B5EF4-FFF2-40B4-BE49-F238E27FC236}">
                    <a16:creationId xmlns:a16="http://schemas.microsoft.com/office/drawing/2014/main" id="{CB617A90-0FAD-413C-BDF7-CA7348EBFFE5}"/>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Rectangle 698">
                <a:extLst>
                  <a:ext uri="{FF2B5EF4-FFF2-40B4-BE49-F238E27FC236}">
                    <a16:creationId xmlns:a16="http://schemas.microsoft.com/office/drawing/2014/main" id="{446209B5-29EA-4173-A20E-CB30CED761F4}"/>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Rectangle 699">
                <a:extLst>
                  <a:ext uri="{FF2B5EF4-FFF2-40B4-BE49-F238E27FC236}">
                    <a16:creationId xmlns:a16="http://schemas.microsoft.com/office/drawing/2014/main" id="{66FEDF9A-B3E4-4BC0-A94F-3C0B2A527FDF}"/>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id="{89109A99-07B9-473E-8C7E-38F57C50C0EA}"/>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2" name="Rectangle 701">
                <a:extLst>
                  <a:ext uri="{FF2B5EF4-FFF2-40B4-BE49-F238E27FC236}">
                    <a16:creationId xmlns:a16="http://schemas.microsoft.com/office/drawing/2014/main" id="{D93E244D-F3FF-4FF1-B026-1CA52A9E9CF9}"/>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Rectangle 702">
                <a:extLst>
                  <a:ext uri="{FF2B5EF4-FFF2-40B4-BE49-F238E27FC236}">
                    <a16:creationId xmlns:a16="http://schemas.microsoft.com/office/drawing/2014/main" id="{E67A53B9-D638-445A-88B3-501825D584F3}"/>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4" name="Rectangle 703">
                <a:extLst>
                  <a:ext uri="{FF2B5EF4-FFF2-40B4-BE49-F238E27FC236}">
                    <a16:creationId xmlns:a16="http://schemas.microsoft.com/office/drawing/2014/main" id="{A8BE3C7E-BBC6-4ED0-9945-7D94335043F8}"/>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id="{24983688-110F-4795-B57D-EBD0E4DF9F04}"/>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id="{B5C9605C-28BE-408B-8C3C-5092F59D3A96}"/>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Rectangle 706">
                <a:extLst>
                  <a:ext uri="{FF2B5EF4-FFF2-40B4-BE49-F238E27FC236}">
                    <a16:creationId xmlns:a16="http://schemas.microsoft.com/office/drawing/2014/main" id="{7AAECACC-C2C3-4E45-98F2-152A2776147A}"/>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Rectangle 707">
                <a:extLst>
                  <a:ext uri="{FF2B5EF4-FFF2-40B4-BE49-F238E27FC236}">
                    <a16:creationId xmlns:a16="http://schemas.microsoft.com/office/drawing/2014/main" id="{48E37DDF-9971-4875-9618-B1829FC1EAD1}"/>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Rectangle 708">
                <a:extLst>
                  <a:ext uri="{FF2B5EF4-FFF2-40B4-BE49-F238E27FC236}">
                    <a16:creationId xmlns:a16="http://schemas.microsoft.com/office/drawing/2014/main" id="{28C657CA-74D3-4331-BFB7-1ACCA83497E7}"/>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D647055A-3A3B-49E1-918F-F2152C56F328}"/>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E993A2C4-8583-45A1-A317-C49A6D6EADA4}"/>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A1CCC930-90CD-498E-B3BB-086072B6160D}"/>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21E64A83-E541-4A7E-B315-F5731ED3EB12}"/>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3050CA40-3932-4711-AA92-7A8411758D1C}"/>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07E271F0-0558-4C30-9C27-BE9A65B23BB8}"/>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Rectangle 715">
                <a:extLst>
                  <a:ext uri="{FF2B5EF4-FFF2-40B4-BE49-F238E27FC236}">
                    <a16:creationId xmlns:a16="http://schemas.microsoft.com/office/drawing/2014/main" id="{2A06D26F-B417-44EA-8695-4F03092EF993}"/>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id="{84846B85-AC63-4ABD-B8E2-86E379302C08}"/>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39B256FA-2B9E-47EC-916F-A5D5646A9D86}"/>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8D72515E-3AD1-416D-B3DE-FE0D9B633B3D}"/>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Rectangle 719">
                <a:extLst>
                  <a:ext uri="{FF2B5EF4-FFF2-40B4-BE49-F238E27FC236}">
                    <a16:creationId xmlns:a16="http://schemas.microsoft.com/office/drawing/2014/main" id="{F9B95E1F-8CAC-4369-A4A6-FF8DB52F3FF7}"/>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Rectangle 720">
                <a:extLst>
                  <a:ext uri="{FF2B5EF4-FFF2-40B4-BE49-F238E27FC236}">
                    <a16:creationId xmlns:a16="http://schemas.microsoft.com/office/drawing/2014/main" id="{2A829E06-FDA9-4D02-801B-5ED0D9B32F6E}"/>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Rectangle 721">
                <a:extLst>
                  <a:ext uri="{FF2B5EF4-FFF2-40B4-BE49-F238E27FC236}">
                    <a16:creationId xmlns:a16="http://schemas.microsoft.com/office/drawing/2014/main" id="{5F79AA04-2063-42FA-80C1-DB055C3A2A6A}"/>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3" name="Rectangle 722">
                <a:extLst>
                  <a:ext uri="{FF2B5EF4-FFF2-40B4-BE49-F238E27FC236}">
                    <a16:creationId xmlns:a16="http://schemas.microsoft.com/office/drawing/2014/main" id="{98330676-9EEA-42B6-9306-C39E8A8A5498}"/>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4" name="Rectangle 723">
                <a:extLst>
                  <a:ext uri="{FF2B5EF4-FFF2-40B4-BE49-F238E27FC236}">
                    <a16:creationId xmlns:a16="http://schemas.microsoft.com/office/drawing/2014/main" id="{B1A2B70E-EF98-49B1-96CF-C715672B1706}"/>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id="{45E4D7B2-6B87-401F-8129-F5310AD4EEA8}"/>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6" name="Rectangle 725">
                <a:extLst>
                  <a:ext uri="{FF2B5EF4-FFF2-40B4-BE49-F238E27FC236}">
                    <a16:creationId xmlns:a16="http://schemas.microsoft.com/office/drawing/2014/main" id="{6DABBD83-939C-42C6-99AA-4CDC8EBDDCA2}"/>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7" name="Rectangle 726">
                <a:extLst>
                  <a:ext uri="{FF2B5EF4-FFF2-40B4-BE49-F238E27FC236}">
                    <a16:creationId xmlns:a16="http://schemas.microsoft.com/office/drawing/2014/main" id="{E5A49496-EFBD-435A-850E-6F637774D65C}"/>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8" name="Rectangle 727">
                <a:extLst>
                  <a:ext uri="{FF2B5EF4-FFF2-40B4-BE49-F238E27FC236}">
                    <a16:creationId xmlns:a16="http://schemas.microsoft.com/office/drawing/2014/main" id="{6F4D1497-A3F6-4265-A0E8-4658E55B95C5}"/>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id="{833FFF33-6D97-47E5-9054-2F4BC3282FD4}"/>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id="{AF2BEC90-0E2B-4266-A5DE-8CD8D183330D}"/>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1" name="Rectangle 730">
                <a:extLst>
                  <a:ext uri="{FF2B5EF4-FFF2-40B4-BE49-F238E27FC236}">
                    <a16:creationId xmlns:a16="http://schemas.microsoft.com/office/drawing/2014/main" id="{F36522FF-9AF5-45B8-8B88-408DA00E0CB6}"/>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2" name="Rectangle 731">
                <a:extLst>
                  <a:ext uri="{FF2B5EF4-FFF2-40B4-BE49-F238E27FC236}">
                    <a16:creationId xmlns:a16="http://schemas.microsoft.com/office/drawing/2014/main" id="{8E1DA92B-1EAF-4E39-9D08-617AEEFAA160}"/>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3" name="Rectangle 732">
                <a:extLst>
                  <a:ext uri="{FF2B5EF4-FFF2-40B4-BE49-F238E27FC236}">
                    <a16:creationId xmlns:a16="http://schemas.microsoft.com/office/drawing/2014/main" id="{D34E3ACE-D545-4FDA-A19E-0CADEA2215DA}"/>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4" name="Rectangle 733">
                <a:extLst>
                  <a:ext uri="{FF2B5EF4-FFF2-40B4-BE49-F238E27FC236}">
                    <a16:creationId xmlns:a16="http://schemas.microsoft.com/office/drawing/2014/main" id="{F296D78E-19EE-4343-88FD-85E4547267B4}"/>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5" name="Rectangle 734">
                <a:extLst>
                  <a:ext uri="{FF2B5EF4-FFF2-40B4-BE49-F238E27FC236}">
                    <a16:creationId xmlns:a16="http://schemas.microsoft.com/office/drawing/2014/main" id="{26A0B003-7562-439D-953F-6E33800E10B7}"/>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Rectangle 735">
                <a:extLst>
                  <a:ext uri="{FF2B5EF4-FFF2-40B4-BE49-F238E27FC236}">
                    <a16:creationId xmlns:a16="http://schemas.microsoft.com/office/drawing/2014/main" id="{2B974CB3-3B30-4896-B9DA-697B1F221B76}"/>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id="{5442EAF6-E7BA-406F-8D14-7EB22601FEC9}"/>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8" name="Rectangle 737">
                <a:extLst>
                  <a:ext uri="{FF2B5EF4-FFF2-40B4-BE49-F238E27FC236}">
                    <a16:creationId xmlns:a16="http://schemas.microsoft.com/office/drawing/2014/main" id="{C4D68836-11C6-4C52-8B16-0735E9B62929}"/>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a16="http://schemas.microsoft.com/office/drawing/2014/main" id="{4C7463BF-529F-44E8-8A66-D03433980836}"/>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0" name="Rectangle 739">
                <a:extLst>
                  <a:ext uri="{FF2B5EF4-FFF2-40B4-BE49-F238E27FC236}">
                    <a16:creationId xmlns:a16="http://schemas.microsoft.com/office/drawing/2014/main" id="{563424C8-C1BC-4241-BC47-14EDDF3DA29A}"/>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id="{C502883F-6DBB-455B-B2B5-95E05C3C82B7}"/>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id="{9A0CA3B0-B15F-41ED-884D-0E89134D93B5}"/>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3" name="Rectangle 742">
                <a:extLst>
                  <a:ext uri="{FF2B5EF4-FFF2-40B4-BE49-F238E27FC236}">
                    <a16:creationId xmlns:a16="http://schemas.microsoft.com/office/drawing/2014/main" id="{FEA33C90-2B9F-4A1D-A28C-EAE29458E9CD}"/>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Concept #2</a:t>
                </a:r>
              </a:p>
            </p:txBody>
          </p:sp>
          <p:sp>
            <p:nvSpPr>
              <p:cNvPr id="744" name="Rectangle 743">
                <a:extLst>
                  <a:ext uri="{FF2B5EF4-FFF2-40B4-BE49-F238E27FC236}">
                    <a16:creationId xmlns:a16="http://schemas.microsoft.com/office/drawing/2014/main" id="{9DEE1F65-F69A-406C-91BF-B293793CCB42}"/>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45" name="Group 744">
                <a:extLst>
                  <a:ext uri="{FF2B5EF4-FFF2-40B4-BE49-F238E27FC236}">
                    <a16:creationId xmlns:a16="http://schemas.microsoft.com/office/drawing/2014/main" id="{F5ACFB6F-61EA-4818-95F1-9716121E2DE7}"/>
                  </a:ext>
                </a:extLst>
              </p:cNvPr>
              <p:cNvGrpSpPr/>
              <p:nvPr/>
            </p:nvGrpSpPr>
            <p:grpSpPr>
              <a:xfrm>
                <a:off x="195271" y="189332"/>
                <a:ext cx="4619124" cy="914401"/>
                <a:chOff x="195271" y="179172"/>
                <a:chExt cx="4619124" cy="914401"/>
              </a:xfrm>
            </p:grpSpPr>
            <p:grpSp>
              <p:nvGrpSpPr>
                <p:cNvPr id="749" name="Group 748">
                  <a:extLst>
                    <a:ext uri="{FF2B5EF4-FFF2-40B4-BE49-F238E27FC236}">
                      <a16:creationId xmlns:a16="http://schemas.microsoft.com/office/drawing/2014/main" id="{2E72984E-604E-40CF-A301-E1DA42EBBF94}"/>
                    </a:ext>
                  </a:extLst>
                </p:cNvPr>
                <p:cNvGrpSpPr/>
                <p:nvPr/>
              </p:nvGrpSpPr>
              <p:grpSpPr>
                <a:xfrm>
                  <a:off x="195271" y="179172"/>
                  <a:ext cx="920866" cy="914401"/>
                  <a:chOff x="-3659678" y="312735"/>
                  <a:chExt cx="920866" cy="914401"/>
                </a:xfrm>
              </p:grpSpPr>
              <p:sp>
                <p:nvSpPr>
                  <p:cNvPr id="751" name="Rectangle 750">
                    <a:extLst>
                      <a:ext uri="{FF2B5EF4-FFF2-40B4-BE49-F238E27FC236}">
                        <a16:creationId xmlns:a16="http://schemas.microsoft.com/office/drawing/2014/main" id="{118D7242-254C-4118-BC30-0C2D4C11C7B9}"/>
                      </a:ext>
                    </a:extLst>
                  </p:cNvPr>
                  <p:cNvSpPr/>
                  <p:nvPr/>
                </p:nvSpPr>
                <p:spPr>
                  <a:xfrm>
                    <a:off x="-3653213" y="312735"/>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52" name="Group 751">
                    <a:extLst>
                      <a:ext uri="{FF2B5EF4-FFF2-40B4-BE49-F238E27FC236}">
                        <a16:creationId xmlns:a16="http://schemas.microsoft.com/office/drawing/2014/main" id="{FB01E353-A542-42BF-A731-DB4CEEF98138}"/>
                      </a:ext>
                    </a:extLst>
                  </p:cNvPr>
                  <p:cNvGrpSpPr/>
                  <p:nvPr/>
                </p:nvGrpSpPr>
                <p:grpSpPr>
                  <a:xfrm>
                    <a:off x="-3659678" y="312736"/>
                    <a:ext cx="917861" cy="914400"/>
                    <a:chOff x="4530131" y="1492035"/>
                    <a:chExt cx="917861" cy="914400"/>
                  </a:xfrm>
                </p:grpSpPr>
                <p:sp>
                  <p:nvSpPr>
                    <p:cNvPr id="753" name="Oval 752">
                      <a:extLst>
                        <a:ext uri="{FF2B5EF4-FFF2-40B4-BE49-F238E27FC236}">
                          <a16:creationId xmlns:a16="http://schemas.microsoft.com/office/drawing/2014/main" id="{3305FA05-E00E-437E-86DD-7CA6BDB38303}"/>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54" name="Graphic 753" descr="New Moon">
                      <a:extLst>
                        <a:ext uri="{FF2B5EF4-FFF2-40B4-BE49-F238E27FC236}">
                          <a16:creationId xmlns:a16="http://schemas.microsoft.com/office/drawing/2014/main" id="{8933B4E7-6F5F-495C-8C1C-BE8830A6DE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3592" y="1492035"/>
                      <a:ext cx="914400" cy="914400"/>
                    </a:xfrm>
                    <a:prstGeom prst="rect">
                      <a:avLst/>
                    </a:prstGeom>
                  </p:spPr>
                </p:pic>
                <p:pic>
                  <p:nvPicPr>
                    <p:cNvPr id="755" name="Graphic 754" descr="Full Moon">
                      <a:extLst>
                        <a:ext uri="{FF2B5EF4-FFF2-40B4-BE49-F238E27FC236}">
                          <a16:creationId xmlns:a16="http://schemas.microsoft.com/office/drawing/2014/main" id="{5D3835BA-20CE-4A3F-B4E9-5C8930B17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0131" y="1492035"/>
                      <a:ext cx="914400" cy="914400"/>
                    </a:xfrm>
                    <a:prstGeom prst="rect">
                      <a:avLst/>
                    </a:prstGeom>
                  </p:spPr>
                </p:pic>
              </p:grpSp>
            </p:grpSp>
            <p:sp>
              <p:nvSpPr>
                <p:cNvPr id="750" name="Rectangle 749">
                  <a:extLst>
                    <a:ext uri="{FF2B5EF4-FFF2-40B4-BE49-F238E27FC236}">
                      <a16:creationId xmlns:a16="http://schemas.microsoft.com/office/drawing/2014/main" id="{4FBE7444-DBD1-4992-B9B7-D3AFA793B7D5}"/>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Concept Generation</a:t>
                  </a:r>
                </a:p>
              </p:txBody>
            </p:sp>
          </p:grpSp>
          <p:sp>
            <p:nvSpPr>
              <p:cNvPr id="746" name="Rectangle 745">
                <a:extLst>
                  <a:ext uri="{FF2B5EF4-FFF2-40B4-BE49-F238E27FC236}">
                    <a16:creationId xmlns:a16="http://schemas.microsoft.com/office/drawing/2014/main" id="{4C9C4532-128A-4B91-8E2D-D97157E839BF}"/>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Leaf Springs</a:t>
                </a:r>
              </a:p>
            </p:txBody>
          </p:sp>
          <p:sp>
            <p:nvSpPr>
              <p:cNvPr id="747" name="Rectangle 746">
                <a:extLst>
                  <a:ext uri="{FF2B5EF4-FFF2-40B4-BE49-F238E27FC236}">
                    <a16:creationId xmlns:a16="http://schemas.microsoft.com/office/drawing/2014/main" id="{9B6C6D98-620C-4522-9DA8-785FD0AF63F6}"/>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sp>
            <p:nvSpPr>
              <p:cNvPr id="748" name="Rectangle 747">
                <a:extLst>
                  <a:ext uri="{FF2B5EF4-FFF2-40B4-BE49-F238E27FC236}">
                    <a16:creationId xmlns:a16="http://schemas.microsoft.com/office/drawing/2014/main" id="{095CD54B-9E7F-440B-AEFE-746CD68437C5}"/>
                  </a:ext>
                </a:extLst>
              </p:cNvPr>
              <p:cNvSpPr/>
              <p:nvPr/>
            </p:nvSpPr>
            <p:spPr>
              <a:xfrm>
                <a:off x="9210137" y="5389077"/>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Page 2/4</a:t>
                </a:r>
              </a:p>
            </p:txBody>
          </p:sp>
        </p:grpSp>
      </p:grpSp>
      <p:sp>
        <p:nvSpPr>
          <p:cNvPr id="5" name="Slide Number Placeholder 4">
            <a:extLst>
              <a:ext uri="{FF2B5EF4-FFF2-40B4-BE49-F238E27FC236}">
                <a16:creationId xmlns:a16="http://schemas.microsoft.com/office/drawing/2014/main" id="{8B28F644-6350-434E-BEBC-A0B4C6638640}"/>
              </a:ext>
            </a:extLst>
          </p:cNvPr>
          <p:cNvSpPr>
            <a:spLocks noGrp="1"/>
          </p:cNvSpPr>
          <p:nvPr>
            <p:ph type="sldNum" sz="quarter" idx="4"/>
          </p:nvPr>
        </p:nvSpPr>
        <p:spPr/>
        <p:txBody>
          <a:bodyPr/>
          <a:lstStyle/>
          <a:p>
            <a:fld id="{6F1FABC0-072B-4F22-8F9B-95A9D10B0206}" type="slidenum">
              <a:rPr lang="en-US" smtClean="0"/>
              <a:pPr/>
              <a:t>13</a:t>
            </a:fld>
            <a:endParaRPr lang="en-US"/>
          </a:p>
        </p:txBody>
      </p:sp>
      <p:pic>
        <p:nvPicPr>
          <p:cNvPr id="280" name="Picture 279">
            <a:extLst>
              <a:ext uri="{FF2B5EF4-FFF2-40B4-BE49-F238E27FC236}">
                <a16:creationId xmlns:a16="http://schemas.microsoft.com/office/drawing/2014/main" id="{80345880-016D-4A26-9EFF-CAA1A488E9A5}"/>
              </a:ext>
            </a:extLst>
          </p:cNvPr>
          <p:cNvPicPr>
            <a:picLocks noChangeAspect="1"/>
          </p:cNvPicPr>
          <p:nvPr/>
        </p:nvPicPr>
        <p:blipFill>
          <a:blip r:embed="rId7"/>
          <a:stretch>
            <a:fillRect/>
          </a:stretch>
        </p:blipFill>
        <p:spPr>
          <a:xfrm>
            <a:off x="1280516" y="1118129"/>
            <a:ext cx="8124991" cy="4401695"/>
          </a:xfrm>
          <a:prstGeom prst="rect">
            <a:avLst/>
          </a:prstGeom>
        </p:spPr>
      </p:pic>
      <p:sp>
        <p:nvSpPr>
          <p:cNvPr id="281" name="TextBox 280">
            <a:extLst>
              <a:ext uri="{FF2B5EF4-FFF2-40B4-BE49-F238E27FC236}">
                <a16:creationId xmlns:a16="http://schemas.microsoft.com/office/drawing/2014/main" id="{0C722854-EA35-41F7-BE18-BB0809365583}"/>
              </a:ext>
            </a:extLst>
          </p:cNvPr>
          <p:cNvSpPr txBox="1"/>
          <p:nvPr/>
        </p:nvSpPr>
        <p:spPr>
          <a:xfrm rot="232786">
            <a:off x="6812551" y="4773603"/>
            <a:ext cx="1816282"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Leaf Springs</a:t>
            </a:r>
          </a:p>
        </p:txBody>
      </p:sp>
      <p:sp>
        <p:nvSpPr>
          <p:cNvPr id="282" name="TextBox 281">
            <a:extLst>
              <a:ext uri="{FF2B5EF4-FFF2-40B4-BE49-F238E27FC236}">
                <a16:creationId xmlns:a16="http://schemas.microsoft.com/office/drawing/2014/main" id="{BC5B5349-8A2B-467A-9BA2-B1CF05018B78}"/>
              </a:ext>
            </a:extLst>
          </p:cNvPr>
          <p:cNvSpPr txBox="1"/>
          <p:nvPr/>
        </p:nvSpPr>
        <p:spPr>
          <a:xfrm rot="232786">
            <a:off x="1343310" y="5207167"/>
            <a:ext cx="2178621" cy="646331"/>
          </a:xfrm>
          <a:prstGeom prst="rect">
            <a:avLst/>
          </a:prstGeom>
          <a:noFill/>
        </p:spPr>
        <p:txBody>
          <a:bodyPr wrap="square" rtlCol="0">
            <a:spAutoFit/>
          </a:bodyPr>
          <a:lstStyle/>
          <a:p>
            <a:r>
              <a:rPr lang="en-US" sz="36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Footpad ‘axle’ </a:t>
            </a:r>
          </a:p>
        </p:txBody>
      </p:sp>
      <p:cxnSp>
        <p:nvCxnSpPr>
          <p:cNvPr id="283" name="Straight Arrow Connector 7">
            <a:extLst>
              <a:ext uri="{FF2B5EF4-FFF2-40B4-BE49-F238E27FC236}">
                <a16:creationId xmlns:a16="http://schemas.microsoft.com/office/drawing/2014/main" id="{336E22BB-8522-4FBC-9818-9CFEC3D45B47}"/>
              </a:ext>
            </a:extLst>
          </p:cNvPr>
          <p:cNvCxnSpPr>
            <a:cxnSpLocks/>
            <a:stCxn id="281" idx="3"/>
          </p:cNvCxnSpPr>
          <p:nvPr/>
        </p:nvCxnSpPr>
        <p:spPr>
          <a:xfrm flipV="1">
            <a:off x="8626752" y="3671071"/>
            <a:ext cx="338927" cy="1487146"/>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4" name="Straight Arrow Connector 7">
            <a:extLst>
              <a:ext uri="{FF2B5EF4-FFF2-40B4-BE49-F238E27FC236}">
                <a16:creationId xmlns:a16="http://schemas.microsoft.com/office/drawing/2014/main" id="{CB95138A-C728-4AE7-970E-191E2D21DAAA}"/>
              </a:ext>
            </a:extLst>
          </p:cNvPr>
          <p:cNvCxnSpPr>
            <a:cxnSpLocks/>
            <a:stCxn id="281" idx="1"/>
          </p:cNvCxnSpPr>
          <p:nvPr/>
        </p:nvCxnSpPr>
        <p:spPr>
          <a:xfrm rot="10800000">
            <a:off x="4881440" y="4287269"/>
            <a:ext cx="1933192" cy="748053"/>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7">
            <a:extLst>
              <a:ext uri="{FF2B5EF4-FFF2-40B4-BE49-F238E27FC236}">
                <a16:creationId xmlns:a16="http://schemas.microsoft.com/office/drawing/2014/main" id="{AA81665D-15FD-40AC-A8F8-478F6C60D5F6}"/>
              </a:ext>
            </a:extLst>
          </p:cNvPr>
          <p:cNvCxnSpPr>
            <a:cxnSpLocks/>
            <a:stCxn id="282" idx="1"/>
          </p:cNvCxnSpPr>
          <p:nvPr/>
        </p:nvCxnSpPr>
        <p:spPr>
          <a:xfrm rot="10800000" flipH="1">
            <a:off x="1345806" y="4869717"/>
            <a:ext cx="668206" cy="586910"/>
          </a:xfrm>
          <a:prstGeom prst="curvedConnector3">
            <a:avLst>
              <a:gd name="adj1" fmla="val -34585"/>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5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33" name="Group 232">
            <a:extLst>
              <a:ext uri="{FF2B5EF4-FFF2-40B4-BE49-F238E27FC236}">
                <a16:creationId xmlns:a16="http://schemas.microsoft.com/office/drawing/2014/main" id="{1EA3733F-AA6F-4E1E-94AA-3B42AE27EC7A}"/>
              </a:ext>
            </a:extLst>
          </p:cNvPr>
          <p:cNvGrpSpPr/>
          <p:nvPr/>
        </p:nvGrpSpPr>
        <p:grpSpPr>
          <a:xfrm>
            <a:off x="196840" y="230702"/>
            <a:ext cx="11798319" cy="5581685"/>
            <a:chOff x="196840" y="230702"/>
            <a:chExt cx="11798319" cy="5581685"/>
          </a:xfrm>
        </p:grpSpPr>
        <p:sp>
          <p:nvSpPr>
            <p:cNvPr id="229" name="Rectangle 228">
              <a:extLst>
                <a:ext uri="{FF2B5EF4-FFF2-40B4-BE49-F238E27FC236}">
                  <a16:creationId xmlns:a16="http://schemas.microsoft.com/office/drawing/2014/main" id="{58439473-DAAA-470B-A0B4-A75E05239ADB}"/>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0" name="Rectangle 229">
              <a:extLst>
                <a:ext uri="{FF2B5EF4-FFF2-40B4-BE49-F238E27FC236}">
                  <a16:creationId xmlns:a16="http://schemas.microsoft.com/office/drawing/2014/main" id="{BEC28086-4AA7-4B92-A37C-4CBEE11F43DC}"/>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1" name="Rectangle 230">
              <a:extLst>
                <a:ext uri="{FF2B5EF4-FFF2-40B4-BE49-F238E27FC236}">
                  <a16:creationId xmlns:a16="http://schemas.microsoft.com/office/drawing/2014/main" id="{BC648E5B-26FA-47E4-A2B9-22DF617883AF}"/>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0" name="Group 489">
              <a:extLst>
                <a:ext uri="{FF2B5EF4-FFF2-40B4-BE49-F238E27FC236}">
                  <a16:creationId xmlns:a16="http://schemas.microsoft.com/office/drawing/2014/main" id="{A0D311D2-3EEF-4F1B-9D09-1798A621FCDF}"/>
                </a:ext>
              </a:extLst>
            </p:cNvPr>
            <p:cNvGrpSpPr/>
            <p:nvPr/>
          </p:nvGrpSpPr>
          <p:grpSpPr>
            <a:xfrm>
              <a:off x="196840" y="230702"/>
              <a:ext cx="11798319" cy="5581685"/>
              <a:chOff x="196840" y="178866"/>
              <a:chExt cx="11798319" cy="5581685"/>
            </a:xfrm>
          </p:grpSpPr>
          <p:sp>
            <p:nvSpPr>
              <p:cNvPr id="491" name="Rectangle 490">
                <a:extLst>
                  <a:ext uri="{FF2B5EF4-FFF2-40B4-BE49-F238E27FC236}">
                    <a16:creationId xmlns:a16="http://schemas.microsoft.com/office/drawing/2014/main" id="{41C931FB-C5CA-4DC7-9473-86C2DC40CD44}"/>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493" name="Rectangle 492">
                <a:extLst>
                  <a:ext uri="{FF2B5EF4-FFF2-40B4-BE49-F238E27FC236}">
                    <a16:creationId xmlns:a16="http://schemas.microsoft.com/office/drawing/2014/main" id="{F559CC6D-4261-4C56-8E1C-A3C92E36C180}"/>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4" name="Rectangle 493">
                <a:extLst>
                  <a:ext uri="{FF2B5EF4-FFF2-40B4-BE49-F238E27FC236}">
                    <a16:creationId xmlns:a16="http://schemas.microsoft.com/office/drawing/2014/main" id="{86422E79-5ADF-48AA-A621-DB6F508910D9}"/>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5" name="Rectangle 494">
                <a:extLst>
                  <a:ext uri="{FF2B5EF4-FFF2-40B4-BE49-F238E27FC236}">
                    <a16:creationId xmlns:a16="http://schemas.microsoft.com/office/drawing/2014/main" id="{CD5B212F-D71B-4721-98BC-C2B9D9E478FD}"/>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6" name="Rectangle 495">
                <a:extLst>
                  <a:ext uri="{FF2B5EF4-FFF2-40B4-BE49-F238E27FC236}">
                    <a16:creationId xmlns:a16="http://schemas.microsoft.com/office/drawing/2014/main" id="{82B5B098-F078-4C38-AF91-DC4AAA18F6A3}"/>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7" name="Rectangle 496">
                <a:extLst>
                  <a:ext uri="{FF2B5EF4-FFF2-40B4-BE49-F238E27FC236}">
                    <a16:creationId xmlns:a16="http://schemas.microsoft.com/office/drawing/2014/main" id="{3DBBFAE3-A690-4006-B84E-8B8C6AE0B7A9}"/>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8" name="Rectangle 497">
                <a:extLst>
                  <a:ext uri="{FF2B5EF4-FFF2-40B4-BE49-F238E27FC236}">
                    <a16:creationId xmlns:a16="http://schemas.microsoft.com/office/drawing/2014/main" id="{F7DAE3EA-DFEE-4F13-B083-407F703132F3}"/>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9" name="Rectangle 498">
                <a:extLst>
                  <a:ext uri="{FF2B5EF4-FFF2-40B4-BE49-F238E27FC236}">
                    <a16:creationId xmlns:a16="http://schemas.microsoft.com/office/drawing/2014/main" id="{31C1E8BB-64AC-4AB3-9458-2EAAAA6B853D}"/>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0" name="Rectangle 499">
                <a:extLst>
                  <a:ext uri="{FF2B5EF4-FFF2-40B4-BE49-F238E27FC236}">
                    <a16:creationId xmlns:a16="http://schemas.microsoft.com/office/drawing/2014/main" id="{411C9917-0B1F-4B98-8CEF-76562B3377FB}"/>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1" name="Rectangle 500">
                <a:extLst>
                  <a:ext uri="{FF2B5EF4-FFF2-40B4-BE49-F238E27FC236}">
                    <a16:creationId xmlns:a16="http://schemas.microsoft.com/office/drawing/2014/main" id="{9F966D24-D206-4D3B-9163-E1178690D369}"/>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2" name="Rectangle 501">
                <a:extLst>
                  <a:ext uri="{FF2B5EF4-FFF2-40B4-BE49-F238E27FC236}">
                    <a16:creationId xmlns:a16="http://schemas.microsoft.com/office/drawing/2014/main" id="{AC0C190B-F6C1-4F3B-AF4F-825C45482814}"/>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3" name="Rectangle 502">
                <a:extLst>
                  <a:ext uri="{FF2B5EF4-FFF2-40B4-BE49-F238E27FC236}">
                    <a16:creationId xmlns:a16="http://schemas.microsoft.com/office/drawing/2014/main" id="{CD9ECD91-4ABD-4881-83A7-37269BE78880}"/>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4" name="Rectangle 503">
                <a:extLst>
                  <a:ext uri="{FF2B5EF4-FFF2-40B4-BE49-F238E27FC236}">
                    <a16:creationId xmlns:a16="http://schemas.microsoft.com/office/drawing/2014/main" id="{EA8874B1-78B3-4FD9-8EF8-A7AEB54D5BA5}"/>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5" name="Rectangle 504">
                <a:extLst>
                  <a:ext uri="{FF2B5EF4-FFF2-40B4-BE49-F238E27FC236}">
                    <a16:creationId xmlns:a16="http://schemas.microsoft.com/office/drawing/2014/main" id="{8339AB68-6ABA-451E-A4C6-0CB2A80F0063}"/>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6" name="Rectangle 505">
                <a:extLst>
                  <a:ext uri="{FF2B5EF4-FFF2-40B4-BE49-F238E27FC236}">
                    <a16:creationId xmlns:a16="http://schemas.microsoft.com/office/drawing/2014/main" id="{3FE8E24B-482C-493B-88AB-516F74C24B03}"/>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7" name="Rectangle 506">
                <a:extLst>
                  <a:ext uri="{FF2B5EF4-FFF2-40B4-BE49-F238E27FC236}">
                    <a16:creationId xmlns:a16="http://schemas.microsoft.com/office/drawing/2014/main" id="{763821F9-2084-40C7-9938-6B066B43CDE5}"/>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8" name="Rectangle 507">
                <a:extLst>
                  <a:ext uri="{FF2B5EF4-FFF2-40B4-BE49-F238E27FC236}">
                    <a16:creationId xmlns:a16="http://schemas.microsoft.com/office/drawing/2014/main" id="{13264B2C-C51B-49FC-BE66-6618B113F150}"/>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9" name="Rectangle 508">
                <a:extLst>
                  <a:ext uri="{FF2B5EF4-FFF2-40B4-BE49-F238E27FC236}">
                    <a16:creationId xmlns:a16="http://schemas.microsoft.com/office/drawing/2014/main" id="{19945C03-7866-474B-82CF-BCACD6EB04D7}"/>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0" name="Rectangle 509">
                <a:extLst>
                  <a:ext uri="{FF2B5EF4-FFF2-40B4-BE49-F238E27FC236}">
                    <a16:creationId xmlns:a16="http://schemas.microsoft.com/office/drawing/2014/main" id="{5B912C7D-6DAD-418A-8FB2-167EE7C208A5}"/>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1" name="Rectangle 510">
                <a:extLst>
                  <a:ext uri="{FF2B5EF4-FFF2-40B4-BE49-F238E27FC236}">
                    <a16:creationId xmlns:a16="http://schemas.microsoft.com/office/drawing/2014/main" id="{12C828E2-6AFB-4E83-84F9-25803218D7BF}"/>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2" name="Rectangle 511">
                <a:extLst>
                  <a:ext uri="{FF2B5EF4-FFF2-40B4-BE49-F238E27FC236}">
                    <a16:creationId xmlns:a16="http://schemas.microsoft.com/office/drawing/2014/main" id="{181848A5-5A33-410B-9C85-89319742D315}"/>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3" name="Rectangle 512">
                <a:extLst>
                  <a:ext uri="{FF2B5EF4-FFF2-40B4-BE49-F238E27FC236}">
                    <a16:creationId xmlns:a16="http://schemas.microsoft.com/office/drawing/2014/main" id="{8FCCB394-94E4-49FB-8619-E8757C6CF01C}"/>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4" name="Rectangle 513">
                <a:extLst>
                  <a:ext uri="{FF2B5EF4-FFF2-40B4-BE49-F238E27FC236}">
                    <a16:creationId xmlns:a16="http://schemas.microsoft.com/office/drawing/2014/main" id="{EC797EBC-5685-4FE5-8BA4-30FD9DC7E7EF}"/>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5" name="Rectangle 514">
                <a:extLst>
                  <a:ext uri="{FF2B5EF4-FFF2-40B4-BE49-F238E27FC236}">
                    <a16:creationId xmlns:a16="http://schemas.microsoft.com/office/drawing/2014/main" id="{E9E0CEE3-378F-4799-B9E1-FF4BFC8BA7E0}"/>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6" name="Rectangle 515">
                <a:extLst>
                  <a:ext uri="{FF2B5EF4-FFF2-40B4-BE49-F238E27FC236}">
                    <a16:creationId xmlns:a16="http://schemas.microsoft.com/office/drawing/2014/main" id="{95547E95-801E-484F-97F5-99F2AA35A475}"/>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7" name="Rectangle 516">
                <a:extLst>
                  <a:ext uri="{FF2B5EF4-FFF2-40B4-BE49-F238E27FC236}">
                    <a16:creationId xmlns:a16="http://schemas.microsoft.com/office/drawing/2014/main" id="{1BE1D9BF-6681-426A-A3B2-63680784A8B9}"/>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8" name="Rectangle 517">
                <a:extLst>
                  <a:ext uri="{FF2B5EF4-FFF2-40B4-BE49-F238E27FC236}">
                    <a16:creationId xmlns:a16="http://schemas.microsoft.com/office/drawing/2014/main" id="{A2DFD334-64CD-4300-861F-4DC51322C353}"/>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9" name="Rectangle 518">
                <a:extLst>
                  <a:ext uri="{FF2B5EF4-FFF2-40B4-BE49-F238E27FC236}">
                    <a16:creationId xmlns:a16="http://schemas.microsoft.com/office/drawing/2014/main" id="{257D98EA-6A60-4014-B28A-6E90FA2C83FD}"/>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0" name="Rectangle 519">
                <a:extLst>
                  <a:ext uri="{FF2B5EF4-FFF2-40B4-BE49-F238E27FC236}">
                    <a16:creationId xmlns:a16="http://schemas.microsoft.com/office/drawing/2014/main" id="{33934C8F-171C-4D00-996E-8E0AAF30B823}"/>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1" name="Rectangle 520">
                <a:extLst>
                  <a:ext uri="{FF2B5EF4-FFF2-40B4-BE49-F238E27FC236}">
                    <a16:creationId xmlns:a16="http://schemas.microsoft.com/office/drawing/2014/main" id="{59CDB76E-FFFF-4DE4-B41A-C26E7AD4FFF3}"/>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2" name="Rectangle 521">
                <a:extLst>
                  <a:ext uri="{FF2B5EF4-FFF2-40B4-BE49-F238E27FC236}">
                    <a16:creationId xmlns:a16="http://schemas.microsoft.com/office/drawing/2014/main" id="{B6DD496C-78A5-4720-9EE5-8C80452C8BD1}"/>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3" name="Rectangle 522">
                <a:extLst>
                  <a:ext uri="{FF2B5EF4-FFF2-40B4-BE49-F238E27FC236}">
                    <a16:creationId xmlns:a16="http://schemas.microsoft.com/office/drawing/2014/main" id="{75777FFE-2DE3-4F1D-8B2D-B3234E9D046A}"/>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4" name="Rectangle 523">
                <a:extLst>
                  <a:ext uri="{FF2B5EF4-FFF2-40B4-BE49-F238E27FC236}">
                    <a16:creationId xmlns:a16="http://schemas.microsoft.com/office/drawing/2014/main" id="{A569E389-60C5-4CF1-8420-F07780E2F183}"/>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5" name="Rectangle 524">
                <a:extLst>
                  <a:ext uri="{FF2B5EF4-FFF2-40B4-BE49-F238E27FC236}">
                    <a16:creationId xmlns:a16="http://schemas.microsoft.com/office/drawing/2014/main" id="{EF43B5D1-C4BD-4EFF-9A46-03A80BD29368}"/>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6" name="Rectangle 525">
                <a:extLst>
                  <a:ext uri="{FF2B5EF4-FFF2-40B4-BE49-F238E27FC236}">
                    <a16:creationId xmlns:a16="http://schemas.microsoft.com/office/drawing/2014/main" id="{F36A87E2-0DCB-47D4-AD37-094A5B456D5E}"/>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7" name="Rectangle 526">
                <a:extLst>
                  <a:ext uri="{FF2B5EF4-FFF2-40B4-BE49-F238E27FC236}">
                    <a16:creationId xmlns:a16="http://schemas.microsoft.com/office/drawing/2014/main" id="{7DF51DEF-8872-41EE-9B7A-83A1CE029746}"/>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8" name="Rectangle 527">
                <a:extLst>
                  <a:ext uri="{FF2B5EF4-FFF2-40B4-BE49-F238E27FC236}">
                    <a16:creationId xmlns:a16="http://schemas.microsoft.com/office/drawing/2014/main" id="{45FCC465-4512-4F3C-B63E-02AAF5137AEB}"/>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9" name="Rectangle 528">
                <a:extLst>
                  <a:ext uri="{FF2B5EF4-FFF2-40B4-BE49-F238E27FC236}">
                    <a16:creationId xmlns:a16="http://schemas.microsoft.com/office/drawing/2014/main" id="{B6A13B06-3B5D-4335-80FB-6D4999290993}"/>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0" name="Rectangle 529">
                <a:extLst>
                  <a:ext uri="{FF2B5EF4-FFF2-40B4-BE49-F238E27FC236}">
                    <a16:creationId xmlns:a16="http://schemas.microsoft.com/office/drawing/2014/main" id="{C7428C21-1398-402E-906A-7E62FDA338DE}"/>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1" name="Rectangle 530">
                <a:extLst>
                  <a:ext uri="{FF2B5EF4-FFF2-40B4-BE49-F238E27FC236}">
                    <a16:creationId xmlns:a16="http://schemas.microsoft.com/office/drawing/2014/main" id="{2C477DD8-2E86-4D91-9F43-549C3F791518}"/>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2" name="Rectangle 531">
                <a:extLst>
                  <a:ext uri="{FF2B5EF4-FFF2-40B4-BE49-F238E27FC236}">
                    <a16:creationId xmlns:a16="http://schemas.microsoft.com/office/drawing/2014/main" id="{B2E83F40-3E6E-4C5E-8EC8-0E4599970F9C}"/>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3" name="Rectangle 532">
                <a:extLst>
                  <a:ext uri="{FF2B5EF4-FFF2-40B4-BE49-F238E27FC236}">
                    <a16:creationId xmlns:a16="http://schemas.microsoft.com/office/drawing/2014/main" id="{AC342369-10FC-419E-A74C-F05353CAD8DF}"/>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4" name="Rectangle 533">
                <a:extLst>
                  <a:ext uri="{FF2B5EF4-FFF2-40B4-BE49-F238E27FC236}">
                    <a16:creationId xmlns:a16="http://schemas.microsoft.com/office/drawing/2014/main" id="{CCC304BE-8458-4D14-A82C-0B07E56D7AA5}"/>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5" name="Rectangle 534">
                <a:extLst>
                  <a:ext uri="{FF2B5EF4-FFF2-40B4-BE49-F238E27FC236}">
                    <a16:creationId xmlns:a16="http://schemas.microsoft.com/office/drawing/2014/main" id="{25105039-D59E-46CC-AC06-28A862DEA53E}"/>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6" name="Rectangle 535">
                <a:extLst>
                  <a:ext uri="{FF2B5EF4-FFF2-40B4-BE49-F238E27FC236}">
                    <a16:creationId xmlns:a16="http://schemas.microsoft.com/office/drawing/2014/main" id="{E47E5C9F-08B7-426E-87F3-D5183F9B343C}"/>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7" name="Rectangle 536">
                <a:extLst>
                  <a:ext uri="{FF2B5EF4-FFF2-40B4-BE49-F238E27FC236}">
                    <a16:creationId xmlns:a16="http://schemas.microsoft.com/office/drawing/2014/main" id="{BE9C728F-71EB-457F-A7FB-C61C49AB1739}"/>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8" name="Rectangle 537">
                <a:extLst>
                  <a:ext uri="{FF2B5EF4-FFF2-40B4-BE49-F238E27FC236}">
                    <a16:creationId xmlns:a16="http://schemas.microsoft.com/office/drawing/2014/main" id="{55105179-BED5-40E9-A734-BC9E80862653}"/>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9" name="Rectangle 538">
                <a:extLst>
                  <a:ext uri="{FF2B5EF4-FFF2-40B4-BE49-F238E27FC236}">
                    <a16:creationId xmlns:a16="http://schemas.microsoft.com/office/drawing/2014/main" id="{A6A3266B-0433-4674-BEC4-C45E097B27AC}"/>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0" name="Rectangle 539">
                <a:extLst>
                  <a:ext uri="{FF2B5EF4-FFF2-40B4-BE49-F238E27FC236}">
                    <a16:creationId xmlns:a16="http://schemas.microsoft.com/office/drawing/2014/main" id="{AFE0C2AE-232D-4CD1-A188-0C4296F36BFE}"/>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1" name="Rectangle 540">
                <a:extLst>
                  <a:ext uri="{FF2B5EF4-FFF2-40B4-BE49-F238E27FC236}">
                    <a16:creationId xmlns:a16="http://schemas.microsoft.com/office/drawing/2014/main" id="{F2CCF8AF-BDF7-42F5-B884-50100D6B6504}"/>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2" name="Rectangle 541">
                <a:extLst>
                  <a:ext uri="{FF2B5EF4-FFF2-40B4-BE49-F238E27FC236}">
                    <a16:creationId xmlns:a16="http://schemas.microsoft.com/office/drawing/2014/main" id="{ABEAD66D-ACA4-411D-BF87-A94AA0CAC9C4}"/>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3" name="Rectangle 542">
                <a:extLst>
                  <a:ext uri="{FF2B5EF4-FFF2-40B4-BE49-F238E27FC236}">
                    <a16:creationId xmlns:a16="http://schemas.microsoft.com/office/drawing/2014/main" id="{EBE1FC9C-0134-47A8-ADD0-3F6FD1D92ACB}"/>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4" name="Rectangle 543">
                <a:extLst>
                  <a:ext uri="{FF2B5EF4-FFF2-40B4-BE49-F238E27FC236}">
                    <a16:creationId xmlns:a16="http://schemas.microsoft.com/office/drawing/2014/main" id="{45C293F9-80B0-48C9-9671-42B88752800A}"/>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5" name="Rectangle 544">
                <a:extLst>
                  <a:ext uri="{FF2B5EF4-FFF2-40B4-BE49-F238E27FC236}">
                    <a16:creationId xmlns:a16="http://schemas.microsoft.com/office/drawing/2014/main" id="{F2CD1FDD-D390-4387-9209-221AE17137A8}"/>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6" name="Rectangle 545">
                <a:extLst>
                  <a:ext uri="{FF2B5EF4-FFF2-40B4-BE49-F238E27FC236}">
                    <a16:creationId xmlns:a16="http://schemas.microsoft.com/office/drawing/2014/main" id="{517B6E1C-9FAC-40DF-940F-E2AFF402F289}"/>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7" name="Rectangle 546">
                <a:extLst>
                  <a:ext uri="{FF2B5EF4-FFF2-40B4-BE49-F238E27FC236}">
                    <a16:creationId xmlns:a16="http://schemas.microsoft.com/office/drawing/2014/main" id="{F09251C8-35F3-4DE7-9848-4FCE0BDC8DD8}"/>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8" name="Rectangle 547">
                <a:extLst>
                  <a:ext uri="{FF2B5EF4-FFF2-40B4-BE49-F238E27FC236}">
                    <a16:creationId xmlns:a16="http://schemas.microsoft.com/office/drawing/2014/main" id="{549DE7F9-A252-4731-84EC-37F94FBB8229}"/>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9" name="Rectangle 548">
                <a:extLst>
                  <a:ext uri="{FF2B5EF4-FFF2-40B4-BE49-F238E27FC236}">
                    <a16:creationId xmlns:a16="http://schemas.microsoft.com/office/drawing/2014/main" id="{A90511BF-5D20-4141-9112-A53F5355EE35}"/>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0" name="Rectangle 549">
                <a:extLst>
                  <a:ext uri="{FF2B5EF4-FFF2-40B4-BE49-F238E27FC236}">
                    <a16:creationId xmlns:a16="http://schemas.microsoft.com/office/drawing/2014/main" id="{A5A8EDB8-FDFA-4A7A-86AD-73C8407FA527}"/>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1" name="Rectangle 550">
                <a:extLst>
                  <a:ext uri="{FF2B5EF4-FFF2-40B4-BE49-F238E27FC236}">
                    <a16:creationId xmlns:a16="http://schemas.microsoft.com/office/drawing/2014/main" id="{D62368B4-C836-4691-84C3-31BC52D9F462}"/>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2" name="Rectangle 551">
                <a:extLst>
                  <a:ext uri="{FF2B5EF4-FFF2-40B4-BE49-F238E27FC236}">
                    <a16:creationId xmlns:a16="http://schemas.microsoft.com/office/drawing/2014/main" id="{189122E2-5470-4C63-BD56-B1A5B8B3DE3F}"/>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3" name="Rectangle 552">
                <a:extLst>
                  <a:ext uri="{FF2B5EF4-FFF2-40B4-BE49-F238E27FC236}">
                    <a16:creationId xmlns:a16="http://schemas.microsoft.com/office/drawing/2014/main" id="{D4A11182-B901-4948-9C12-9230C58C72CB}"/>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4" name="Rectangle 553">
                <a:extLst>
                  <a:ext uri="{FF2B5EF4-FFF2-40B4-BE49-F238E27FC236}">
                    <a16:creationId xmlns:a16="http://schemas.microsoft.com/office/drawing/2014/main" id="{49EC380C-8E0C-46EE-8D15-A99F73C2FC0D}"/>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5" name="Rectangle 554">
                <a:extLst>
                  <a:ext uri="{FF2B5EF4-FFF2-40B4-BE49-F238E27FC236}">
                    <a16:creationId xmlns:a16="http://schemas.microsoft.com/office/drawing/2014/main" id="{5578BBC9-8AC2-45BC-AA50-40DE1E21026E}"/>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6" name="Rectangle 555">
                <a:extLst>
                  <a:ext uri="{FF2B5EF4-FFF2-40B4-BE49-F238E27FC236}">
                    <a16:creationId xmlns:a16="http://schemas.microsoft.com/office/drawing/2014/main" id="{2DCE7332-EDC3-4B98-BC22-DC8D0723A02F}"/>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7" name="Rectangle 556">
                <a:extLst>
                  <a:ext uri="{FF2B5EF4-FFF2-40B4-BE49-F238E27FC236}">
                    <a16:creationId xmlns:a16="http://schemas.microsoft.com/office/drawing/2014/main" id="{F5C043AF-9C98-4AC5-945F-A96E7C3CC15D}"/>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8" name="Rectangle 557">
                <a:extLst>
                  <a:ext uri="{FF2B5EF4-FFF2-40B4-BE49-F238E27FC236}">
                    <a16:creationId xmlns:a16="http://schemas.microsoft.com/office/drawing/2014/main" id="{835E0892-D995-4B93-9349-14D0C2BC14C5}"/>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9" name="Rectangle 558">
                <a:extLst>
                  <a:ext uri="{FF2B5EF4-FFF2-40B4-BE49-F238E27FC236}">
                    <a16:creationId xmlns:a16="http://schemas.microsoft.com/office/drawing/2014/main" id="{799BCA64-63B7-4A9B-8DEB-D05377D8CCE8}"/>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0" name="Rectangle 559">
                <a:extLst>
                  <a:ext uri="{FF2B5EF4-FFF2-40B4-BE49-F238E27FC236}">
                    <a16:creationId xmlns:a16="http://schemas.microsoft.com/office/drawing/2014/main" id="{B5D4F6DC-566E-4A20-A80C-37DD491AA8DB}"/>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1" name="Rectangle 560">
                <a:extLst>
                  <a:ext uri="{FF2B5EF4-FFF2-40B4-BE49-F238E27FC236}">
                    <a16:creationId xmlns:a16="http://schemas.microsoft.com/office/drawing/2014/main" id="{B1DAF897-D481-4EE3-AE43-25060D660E78}"/>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2" name="Rectangle 561">
                <a:extLst>
                  <a:ext uri="{FF2B5EF4-FFF2-40B4-BE49-F238E27FC236}">
                    <a16:creationId xmlns:a16="http://schemas.microsoft.com/office/drawing/2014/main" id="{E284220C-6930-49E0-A18A-0F17E24210A7}"/>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3" name="Rectangle 562">
                <a:extLst>
                  <a:ext uri="{FF2B5EF4-FFF2-40B4-BE49-F238E27FC236}">
                    <a16:creationId xmlns:a16="http://schemas.microsoft.com/office/drawing/2014/main" id="{DBA297E4-06BD-4825-839B-35EEBFB800F4}"/>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4" name="Rectangle 563">
                <a:extLst>
                  <a:ext uri="{FF2B5EF4-FFF2-40B4-BE49-F238E27FC236}">
                    <a16:creationId xmlns:a16="http://schemas.microsoft.com/office/drawing/2014/main" id="{7BB06E23-0FF6-4F15-A1D1-A1B7B07D212C}"/>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5" name="Rectangle 564">
                <a:extLst>
                  <a:ext uri="{FF2B5EF4-FFF2-40B4-BE49-F238E27FC236}">
                    <a16:creationId xmlns:a16="http://schemas.microsoft.com/office/drawing/2014/main" id="{26304EFA-87B6-44C4-8ADF-D7FF5C024DE7}"/>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6" name="Rectangle 565">
                <a:extLst>
                  <a:ext uri="{FF2B5EF4-FFF2-40B4-BE49-F238E27FC236}">
                    <a16:creationId xmlns:a16="http://schemas.microsoft.com/office/drawing/2014/main" id="{A16AA22A-8234-45F6-914D-2789679E4A73}"/>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7" name="Rectangle 566">
                <a:extLst>
                  <a:ext uri="{FF2B5EF4-FFF2-40B4-BE49-F238E27FC236}">
                    <a16:creationId xmlns:a16="http://schemas.microsoft.com/office/drawing/2014/main" id="{3F8D1BA6-9569-4AFB-A5CC-2900E178C141}"/>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8" name="Rectangle 567">
                <a:extLst>
                  <a:ext uri="{FF2B5EF4-FFF2-40B4-BE49-F238E27FC236}">
                    <a16:creationId xmlns:a16="http://schemas.microsoft.com/office/drawing/2014/main" id="{B527C121-2C30-4900-A550-07479756B7BC}"/>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9" name="Rectangle 568">
                <a:extLst>
                  <a:ext uri="{FF2B5EF4-FFF2-40B4-BE49-F238E27FC236}">
                    <a16:creationId xmlns:a16="http://schemas.microsoft.com/office/drawing/2014/main" id="{B567559F-F0A8-47F9-B5A7-1D7856835C70}"/>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0" name="Rectangle 569">
                <a:extLst>
                  <a:ext uri="{FF2B5EF4-FFF2-40B4-BE49-F238E27FC236}">
                    <a16:creationId xmlns:a16="http://schemas.microsoft.com/office/drawing/2014/main" id="{85CBD03F-3F47-40F1-B1F4-3D653B92AF60}"/>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1" name="Rectangle 570">
                <a:extLst>
                  <a:ext uri="{FF2B5EF4-FFF2-40B4-BE49-F238E27FC236}">
                    <a16:creationId xmlns:a16="http://schemas.microsoft.com/office/drawing/2014/main" id="{038DCE9F-633A-457A-85FA-53666F08D2B1}"/>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2" name="Rectangle 571">
                <a:extLst>
                  <a:ext uri="{FF2B5EF4-FFF2-40B4-BE49-F238E27FC236}">
                    <a16:creationId xmlns:a16="http://schemas.microsoft.com/office/drawing/2014/main" id="{829977A8-D72E-43AE-92C0-81132A82B824}"/>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3" name="Rectangle 572">
                <a:extLst>
                  <a:ext uri="{FF2B5EF4-FFF2-40B4-BE49-F238E27FC236}">
                    <a16:creationId xmlns:a16="http://schemas.microsoft.com/office/drawing/2014/main" id="{93DE1317-433E-4E17-8BE2-93286FB3F3DA}"/>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4" name="Rectangle 573">
                <a:extLst>
                  <a:ext uri="{FF2B5EF4-FFF2-40B4-BE49-F238E27FC236}">
                    <a16:creationId xmlns:a16="http://schemas.microsoft.com/office/drawing/2014/main" id="{FBEDBB5C-DF90-4BB6-92C7-4AE339E0A8D4}"/>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5" name="Rectangle 574">
                <a:extLst>
                  <a:ext uri="{FF2B5EF4-FFF2-40B4-BE49-F238E27FC236}">
                    <a16:creationId xmlns:a16="http://schemas.microsoft.com/office/drawing/2014/main" id="{249D5D68-0AEB-439E-8309-2EBFE020B389}"/>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6" name="Rectangle 575">
                <a:extLst>
                  <a:ext uri="{FF2B5EF4-FFF2-40B4-BE49-F238E27FC236}">
                    <a16:creationId xmlns:a16="http://schemas.microsoft.com/office/drawing/2014/main" id="{E676E461-30D5-472F-B36A-05F795633204}"/>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7" name="Rectangle 576">
                <a:extLst>
                  <a:ext uri="{FF2B5EF4-FFF2-40B4-BE49-F238E27FC236}">
                    <a16:creationId xmlns:a16="http://schemas.microsoft.com/office/drawing/2014/main" id="{E97EDA63-5F76-4DF3-BBD9-1BC59D3328C8}"/>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8" name="Rectangle 577">
                <a:extLst>
                  <a:ext uri="{FF2B5EF4-FFF2-40B4-BE49-F238E27FC236}">
                    <a16:creationId xmlns:a16="http://schemas.microsoft.com/office/drawing/2014/main" id="{8A816B9F-3076-44C1-8ECC-FE31204E3D73}"/>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9" name="Rectangle 578">
                <a:extLst>
                  <a:ext uri="{FF2B5EF4-FFF2-40B4-BE49-F238E27FC236}">
                    <a16:creationId xmlns:a16="http://schemas.microsoft.com/office/drawing/2014/main" id="{D440D9F2-54F9-4FD0-901E-1ECDE89C2517}"/>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0" name="Rectangle 579">
                <a:extLst>
                  <a:ext uri="{FF2B5EF4-FFF2-40B4-BE49-F238E27FC236}">
                    <a16:creationId xmlns:a16="http://schemas.microsoft.com/office/drawing/2014/main" id="{2DBE00B4-7744-4E82-BBC2-DC0D7FE1B3AA}"/>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012239C9-5350-4F79-871E-059A35AFAA93}"/>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F94FA8E4-4BA1-430E-8F74-D8385A330F8F}"/>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64B36972-1343-4C0A-975D-316673C0C016}"/>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D17372E6-62F0-44A1-9600-29ABBF8780A9}"/>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E8440D09-ADFE-4C75-9039-259455C9BF6D}"/>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A9EFA222-7C62-40C7-96B6-616884B2A6AB}"/>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25C3A470-E4FA-4206-92AF-F629BAFF05D1}"/>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A601298D-FF89-473F-B251-ED0245AF65B8}"/>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1035EED2-B3C5-4906-ACC1-B1D582267F64}"/>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4142E3DB-310F-43A2-95DC-935B205EA6A0}"/>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1D8381EE-1147-49AC-AED6-42641D6AA949}"/>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6387F2B1-C2FD-462A-9445-ECE2873B0450}"/>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FA446EBA-C5BF-4CAA-B3BB-1106656BB862}"/>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6B227EE5-9AE1-4729-AA53-634D5D391716}"/>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D093367A-E41E-4394-8B2B-D9EE7427B9BC}"/>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68A2FDA2-81B3-46F7-9594-E2FF14650BE4}"/>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59099AFE-1249-45C8-93F9-791F65EDF16C}"/>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DA60BD01-4DF6-4E95-9D8A-59E0DEEB83B4}"/>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CCE449E2-2BEB-4128-A9E5-2E98514CAFE9}"/>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D55B0EB3-38FA-4B98-BC44-B6C69567E906}"/>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09A6B024-D341-4D4A-A6BF-06B7EC78CA00}"/>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7865B7B9-CF90-40EE-80E6-6E49D427E801}"/>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7C4D5946-C962-47C4-8986-67D1523B62CF}"/>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11C70921-9370-45F4-8C93-24875B583BAF}"/>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B556B0AB-690D-4F57-B7D3-5ABD08F95A56}"/>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BFE1B8E2-24A3-4034-9203-335F6C8A2AB3}"/>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E8131331-789A-4902-81ED-3A0DF3679B2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B412C912-8696-4927-AE11-8B5ADE08F89B}"/>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A12DA23E-AE36-4D8C-B14B-EF945AA64E58}"/>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55EF4A98-EF58-4988-A5D0-F25365AC12EA}"/>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77E799B0-077C-4EFB-8E5E-517CDDB35019}"/>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77E825E9-4DDF-4EA8-A67E-7F6DFC8E1005}"/>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778BD8B4-0EB2-4D6C-885F-8BC8178A4C53}"/>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99439435-8EEF-478A-864E-2B592E715B2A}"/>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7B59495C-1512-4EFD-AC25-C9727A9E9BE9}"/>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86AAFCC4-2BCE-4350-81F0-2CA927896BD1}"/>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DC140FCA-B0B0-494A-9483-D723F363DF0B}"/>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3F4CA6A0-4925-4A57-901B-3A9CD399F45F}"/>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69BE98EC-37F1-4551-B59E-00FE6C374168}"/>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18F2F222-57C6-4B1D-B0FC-836BFAAFBCB2}"/>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ECE049A4-829D-4409-9E48-4591993F0003}"/>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1C30EAA0-BD23-4665-AE74-A4D061909EBE}"/>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18CC3361-E178-40AB-AD56-64D2C33F099B}"/>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0A3B5D52-3EB6-4677-B090-4AC37D155D29}"/>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4B5F6014-0C92-40E4-B246-43A1E5ED8951}"/>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2966503B-CCB6-4091-8C9E-FD74C95B43A4}"/>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9FC3D97C-7334-487D-AC75-962740B1E870}"/>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9A664954-8280-4515-9327-CAECDD261550}"/>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34509E8B-D49D-4EBF-B0CB-D9B473670E40}"/>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3BB83BA4-A6CB-4CE6-BB8C-B32BDE38743D}"/>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5605474F-0E56-4518-99BD-7928A962630D}"/>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417D583B-8976-4F76-BDCB-6569769024A4}"/>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AD3B95B5-FF89-478E-80BB-C38DEC04D503}"/>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F8C0C0C0-88A2-418F-90B0-E62DACB7C2A1}"/>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433F8D72-CBD5-4DB1-92F3-D1EC1BFFE381}"/>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286D883D-712C-4C29-A6E5-1C87A660C7A0}"/>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13157B97-FC97-4583-9FFC-F2048E7C0FAD}"/>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10B6BF3E-B802-4E61-B262-63FF9A2B7120}"/>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F530A566-D8A8-4640-AC0A-D5AD257432C2}"/>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904D531A-BB12-4C0D-84E2-DA3420C9CD5F}"/>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29529F48-EA3D-416F-BC31-082416BB1A4C}"/>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35C2CB89-760C-4B39-A9EA-70E894B71D42}"/>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2805FBB9-73A8-4EBD-B44A-B017DD744E8E}"/>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226C6EC7-0BC0-4909-A374-FF17F6A927D4}"/>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DFCC6B86-5221-416E-BE4E-5075DEAF0601}"/>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8046B687-9040-48E9-94E2-99DE02FF435C}"/>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D0F1EA4E-D2BF-40BB-B275-18D79DD58572}"/>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75DE92F3-8075-4F96-A5A2-B781112C6EAD}"/>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23ECCC4A-7979-4534-90ED-327403E29A77}"/>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97D30DEC-94C9-46DB-B91E-C9CFAC388465}"/>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D8FC6B97-C70D-4F2B-AF5F-A57CAC50E991}"/>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A19D6DEC-9939-4227-B523-B49CF7B65B18}"/>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0AB5BEA7-1F93-4D94-8748-76AA320877FB}"/>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F246C959-802B-4E9D-875E-0449524A396D}"/>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F244A3D4-4758-449E-92AC-1671BC1E17C2}"/>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525C580C-0222-40A5-B1A3-D8A05C56D6F1}"/>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E1719B90-A989-46B1-A9A8-0FD4E1CB9717}"/>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804446F9-EFCD-4D2E-95A5-E0697CBE6939}"/>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256B1935-8110-4682-8F93-7822B6370B94}"/>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E15736EB-C462-4EA6-B224-167EE301AAA0}"/>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2B94FB0C-EE4F-4C13-8C9C-49A376836CC3}"/>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475FABC6-FA53-4275-B783-65FA19EB9070}"/>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9DD464BF-7392-4841-B479-740D88A82088}"/>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2942AD78-D0BB-4094-8784-6A9CF6A8B7CE}"/>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438987E3-366E-441F-9B4A-7E945411B08F}"/>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3E0DA827-8377-4658-BE35-5055BD92518D}"/>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126D5612-4815-4783-B4C6-E2065F50B0CF}"/>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3C8DBCC9-2C97-4AB1-9909-18B368B29675}"/>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B2FDC823-BE57-44B8-8D91-12B68E40E548}"/>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B91E17AD-D426-472A-A664-2052BE141EC9}"/>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43383C57-BC40-48C2-903C-A209BD5249B3}"/>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0B0C92DA-34A1-4ED1-A9C7-8C74F076156B}"/>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4A59BE13-4706-4477-9634-DD9251ED905A}"/>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72942A30-D460-4E57-B44C-665E1812ED87}"/>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A7E31317-1F62-4211-A1E1-43DA808274FF}"/>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45AB5F6A-E8EA-483F-8A4D-9988A3902524}"/>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#4</a:t>
                </a:r>
              </a:p>
            </p:txBody>
          </p:sp>
          <p:sp>
            <p:nvSpPr>
              <p:cNvPr id="677" name="Rectangle 676">
                <a:extLst>
                  <a:ext uri="{FF2B5EF4-FFF2-40B4-BE49-F238E27FC236}">
                    <a16:creationId xmlns:a16="http://schemas.microsoft.com/office/drawing/2014/main" id="{4C6FBC11-D5B8-4AB5-828E-EC428E07C0B9}"/>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6FD01E8A-B90E-44EF-8874-2A65A074D3FD}"/>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Weighted Springs</a:t>
                </a:r>
              </a:p>
            </p:txBody>
          </p:sp>
          <p:sp>
            <p:nvSpPr>
              <p:cNvPr id="680" name="Rectangle 679">
                <a:extLst>
                  <a:ext uri="{FF2B5EF4-FFF2-40B4-BE49-F238E27FC236}">
                    <a16:creationId xmlns:a16="http://schemas.microsoft.com/office/drawing/2014/main" id="{BEC9DD10-036B-4616-A87A-8F63A3F82DAC}"/>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14</a:t>
            </a:fld>
            <a:endParaRPr lang="en-US"/>
          </a:p>
        </p:txBody>
      </p:sp>
      <p:grpSp>
        <p:nvGrpSpPr>
          <p:cNvPr id="692" name="Group 691">
            <a:extLst>
              <a:ext uri="{FF2B5EF4-FFF2-40B4-BE49-F238E27FC236}">
                <a16:creationId xmlns:a16="http://schemas.microsoft.com/office/drawing/2014/main" id="{9C5EE03E-B997-4103-97BB-645629C62C0C}"/>
              </a:ext>
            </a:extLst>
          </p:cNvPr>
          <p:cNvGrpSpPr/>
          <p:nvPr/>
        </p:nvGrpSpPr>
        <p:grpSpPr>
          <a:xfrm>
            <a:off x="198732" y="241168"/>
            <a:ext cx="4615663" cy="914401"/>
            <a:chOff x="198732" y="179172"/>
            <a:chExt cx="4615663" cy="914401"/>
          </a:xfrm>
        </p:grpSpPr>
        <p:grpSp>
          <p:nvGrpSpPr>
            <p:cNvPr id="693" name="Group 692">
              <a:extLst>
                <a:ext uri="{FF2B5EF4-FFF2-40B4-BE49-F238E27FC236}">
                  <a16:creationId xmlns:a16="http://schemas.microsoft.com/office/drawing/2014/main" id="{BD38E8B1-2CCE-4A7B-B0A2-032130723384}"/>
                </a:ext>
              </a:extLst>
            </p:cNvPr>
            <p:cNvGrpSpPr/>
            <p:nvPr/>
          </p:nvGrpSpPr>
          <p:grpSpPr>
            <a:xfrm>
              <a:off x="198732" y="179172"/>
              <a:ext cx="917405" cy="914401"/>
              <a:chOff x="-3656217" y="312735"/>
              <a:chExt cx="917405" cy="914401"/>
            </a:xfrm>
          </p:grpSpPr>
          <p:sp>
            <p:nvSpPr>
              <p:cNvPr id="695" name="Rectangle 694">
                <a:extLst>
                  <a:ext uri="{FF2B5EF4-FFF2-40B4-BE49-F238E27FC236}">
                    <a16:creationId xmlns:a16="http://schemas.microsoft.com/office/drawing/2014/main" id="{A93574A1-AB27-46CF-B1AE-BF6A7987A41C}"/>
                  </a:ext>
                </a:extLst>
              </p:cNvPr>
              <p:cNvSpPr/>
              <p:nvPr/>
            </p:nvSpPr>
            <p:spPr>
              <a:xfrm>
                <a:off x="-3653213" y="312735"/>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6" name="Group 695">
                <a:extLst>
                  <a:ext uri="{FF2B5EF4-FFF2-40B4-BE49-F238E27FC236}">
                    <a16:creationId xmlns:a16="http://schemas.microsoft.com/office/drawing/2014/main" id="{2AAA260F-E76F-4C47-95B5-72657F4772A6}"/>
                  </a:ext>
                </a:extLst>
              </p:cNvPr>
              <p:cNvGrpSpPr/>
              <p:nvPr/>
            </p:nvGrpSpPr>
            <p:grpSpPr>
              <a:xfrm>
                <a:off x="-3656217" y="312736"/>
                <a:ext cx="914400" cy="914400"/>
                <a:chOff x="4533592" y="1492035"/>
                <a:chExt cx="914400" cy="914400"/>
              </a:xfrm>
            </p:grpSpPr>
            <p:sp>
              <p:nvSpPr>
                <p:cNvPr id="697" name="Oval 696">
                  <a:extLst>
                    <a:ext uri="{FF2B5EF4-FFF2-40B4-BE49-F238E27FC236}">
                      <a16:creationId xmlns:a16="http://schemas.microsoft.com/office/drawing/2014/main" id="{50E89783-47F9-4A98-97D3-AEA6ADB40E88}"/>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98" name="Graphic 697" descr="New Moon">
                  <a:extLst>
                    <a:ext uri="{FF2B5EF4-FFF2-40B4-BE49-F238E27FC236}">
                      <a16:creationId xmlns:a16="http://schemas.microsoft.com/office/drawing/2014/main" id="{74FA13E1-FC12-4910-B6BE-46756490C9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3592" y="1492035"/>
                  <a:ext cx="914400" cy="914400"/>
                </a:xfrm>
                <a:prstGeom prst="rect">
                  <a:avLst/>
                </a:prstGeom>
              </p:spPr>
            </p:pic>
          </p:grpSp>
        </p:grpSp>
        <p:sp>
          <p:nvSpPr>
            <p:cNvPr id="694" name="Rectangle 693">
              <a:extLst>
                <a:ext uri="{FF2B5EF4-FFF2-40B4-BE49-F238E27FC236}">
                  <a16:creationId xmlns:a16="http://schemas.microsoft.com/office/drawing/2014/main" id="{089D8035-E896-480D-95D6-3E5C9AB165ED}"/>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Concept Generation</a:t>
              </a:r>
            </a:p>
          </p:txBody>
        </p:sp>
      </p:grpSp>
      <p:grpSp>
        <p:nvGrpSpPr>
          <p:cNvPr id="700" name="Group 699">
            <a:extLst>
              <a:ext uri="{FF2B5EF4-FFF2-40B4-BE49-F238E27FC236}">
                <a16:creationId xmlns:a16="http://schemas.microsoft.com/office/drawing/2014/main" id="{B59F962A-B951-46F9-B9E0-49D1E373060F}"/>
              </a:ext>
            </a:extLst>
          </p:cNvPr>
          <p:cNvGrpSpPr/>
          <p:nvPr/>
        </p:nvGrpSpPr>
        <p:grpSpPr>
          <a:xfrm rot="1650973">
            <a:off x="4942174" y="200276"/>
            <a:ext cx="2251014" cy="5654110"/>
            <a:chOff x="-3295741" y="-240109"/>
            <a:chExt cx="2921493" cy="7338221"/>
          </a:xfrm>
        </p:grpSpPr>
        <p:grpSp>
          <p:nvGrpSpPr>
            <p:cNvPr id="701" name="Group 700">
              <a:extLst>
                <a:ext uri="{FF2B5EF4-FFF2-40B4-BE49-F238E27FC236}">
                  <a16:creationId xmlns:a16="http://schemas.microsoft.com/office/drawing/2014/main" id="{38556895-9274-4231-99AE-7A2D0CF1342E}"/>
                </a:ext>
              </a:extLst>
            </p:cNvPr>
            <p:cNvGrpSpPr/>
            <p:nvPr/>
          </p:nvGrpSpPr>
          <p:grpSpPr>
            <a:xfrm>
              <a:off x="-3295741" y="793006"/>
              <a:ext cx="2921493" cy="5271988"/>
              <a:chOff x="4746242" y="609570"/>
              <a:chExt cx="2921493" cy="5271988"/>
            </a:xfrm>
          </p:grpSpPr>
          <p:grpSp>
            <p:nvGrpSpPr>
              <p:cNvPr id="704" name="Group 703">
                <a:extLst>
                  <a:ext uri="{FF2B5EF4-FFF2-40B4-BE49-F238E27FC236}">
                    <a16:creationId xmlns:a16="http://schemas.microsoft.com/office/drawing/2014/main" id="{332A3AA7-6F04-4F50-B372-63FC2F1C99B9}"/>
                  </a:ext>
                </a:extLst>
              </p:cNvPr>
              <p:cNvGrpSpPr/>
              <p:nvPr/>
            </p:nvGrpSpPr>
            <p:grpSpPr>
              <a:xfrm>
                <a:off x="5661379" y="2709759"/>
                <a:ext cx="1091220" cy="1499416"/>
                <a:chOff x="5477797" y="2862696"/>
                <a:chExt cx="824270" cy="1132608"/>
              </a:xfrm>
            </p:grpSpPr>
            <p:pic>
              <p:nvPicPr>
                <p:cNvPr id="720" name="Picture 719">
                  <a:extLst>
                    <a:ext uri="{FF2B5EF4-FFF2-40B4-BE49-F238E27FC236}">
                      <a16:creationId xmlns:a16="http://schemas.microsoft.com/office/drawing/2014/main" id="{90632454-E3BA-4B40-83FB-B5B0F85D3E9F}"/>
                    </a:ext>
                  </a:extLst>
                </p:cNvPr>
                <p:cNvPicPr>
                  <a:picLocks noChangeAspect="1"/>
                </p:cNvPicPr>
                <p:nvPr/>
              </p:nvPicPr>
              <p:blipFill>
                <a:blip r:embed="rId5"/>
                <a:stretch>
                  <a:fillRect/>
                </a:stretch>
              </p:blipFill>
              <p:spPr>
                <a:xfrm flipH="1">
                  <a:off x="5477797" y="2862696"/>
                  <a:ext cx="412135" cy="1132608"/>
                </a:xfrm>
                <a:prstGeom prst="rect">
                  <a:avLst/>
                </a:prstGeom>
              </p:spPr>
            </p:pic>
            <p:pic>
              <p:nvPicPr>
                <p:cNvPr id="721" name="Picture 720">
                  <a:extLst>
                    <a:ext uri="{FF2B5EF4-FFF2-40B4-BE49-F238E27FC236}">
                      <a16:creationId xmlns:a16="http://schemas.microsoft.com/office/drawing/2014/main" id="{4574C5CA-27CF-4F1C-809D-440A1CA22FCA}"/>
                    </a:ext>
                  </a:extLst>
                </p:cNvPr>
                <p:cNvPicPr>
                  <a:picLocks noChangeAspect="1"/>
                </p:cNvPicPr>
                <p:nvPr/>
              </p:nvPicPr>
              <p:blipFill>
                <a:blip r:embed="rId5"/>
                <a:stretch>
                  <a:fillRect/>
                </a:stretch>
              </p:blipFill>
              <p:spPr>
                <a:xfrm flipH="1">
                  <a:off x="5889932" y="2862696"/>
                  <a:ext cx="412135" cy="1132608"/>
                </a:xfrm>
                <a:prstGeom prst="rect">
                  <a:avLst/>
                </a:prstGeom>
              </p:spPr>
            </p:pic>
          </p:grpSp>
          <p:sp>
            <p:nvSpPr>
              <p:cNvPr id="705" name="Rectangle: Rounded Corners 704">
                <a:extLst>
                  <a:ext uri="{FF2B5EF4-FFF2-40B4-BE49-F238E27FC236}">
                    <a16:creationId xmlns:a16="http://schemas.microsoft.com/office/drawing/2014/main" id="{4CAD4825-7652-420D-ADB9-A7D4ECD3A7AD}"/>
                  </a:ext>
                </a:extLst>
              </p:cNvPr>
              <p:cNvSpPr/>
              <p:nvPr/>
            </p:nvSpPr>
            <p:spPr>
              <a:xfrm>
                <a:off x="5084227" y="2447475"/>
                <a:ext cx="2245520" cy="262283"/>
              </a:xfrm>
              <a:prstGeom prst="round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06" name="Picture 705">
                <a:extLst>
                  <a:ext uri="{FF2B5EF4-FFF2-40B4-BE49-F238E27FC236}">
                    <a16:creationId xmlns:a16="http://schemas.microsoft.com/office/drawing/2014/main" id="{BF293A3A-AF8B-425C-B1A2-C14A37D6280D}"/>
                  </a:ext>
                </a:extLst>
              </p:cNvPr>
              <p:cNvPicPr>
                <a:picLocks noChangeAspect="1"/>
              </p:cNvPicPr>
              <p:nvPr/>
            </p:nvPicPr>
            <p:blipFill>
              <a:blip r:embed="rId6"/>
              <a:stretch>
                <a:fillRect/>
              </a:stretch>
            </p:blipFill>
            <p:spPr>
              <a:xfrm>
                <a:off x="5679951" y="1421726"/>
                <a:ext cx="1054072" cy="1025749"/>
              </a:xfrm>
              <a:prstGeom prst="rect">
                <a:avLst/>
              </a:prstGeom>
            </p:spPr>
          </p:pic>
          <p:pic>
            <p:nvPicPr>
              <p:cNvPr id="707" name="Picture 706">
                <a:extLst>
                  <a:ext uri="{FF2B5EF4-FFF2-40B4-BE49-F238E27FC236}">
                    <a16:creationId xmlns:a16="http://schemas.microsoft.com/office/drawing/2014/main" id="{E492C687-8D28-4925-8F9B-C407AF749D19}"/>
                  </a:ext>
                </a:extLst>
              </p:cNvPr>
              <p:cNvPicPr>
                <a:picLocks noChangeAspect="1"/>
              </p:cNvPicPr>
              <p:nvPr/>
            </p:nvPicPr>
            <p:blipFill>
              <a:blip r:embed="rId5"/>
              <a:stretch>
                <a:fillRect/>
              </a:stretch>
            </p:blipFill>
            <p:spPr>
              <a:xfrm flipH="1">
                <a:off x="5084228" y="948059"/>
                <a:ext cx="545610" cy="1499416"/>
              </a:xfrm>
              <a:prstGeom prst="rect">
                <a:avLst/>
              </a:prstGeom>
            </p:spPr>
          </p:pic>
          <p:pic>
            <p:nvPicPr>
              <p:cNvPr id="708" name="Picture 707">
                <a:extLst>
                  <a:ext uri="{FF2B5EF4-FFF2-40B4-BE49-F238E27FC236}">
                    <a16:creationId xmlns:a16="http://schemas.microsoft.com/office/drawing/2014/main" id="{006DECD9-D252-4AF3-AE15-26F0B3368D2B}"/>
                  </a:ext>
                </a:extLst>
              </p:cNvPr>
              <p:cNvPicPr>
                <a:picLocks noChangeAspect="1"/>
              </p:cNvPicPr>
              <p:nvPr/>
            </p:nvPicPr>
            <p:blipFill>
              <a:blip r:embed="rId5"/>
              <a:stretch>
                <a:fillRect/>
              </a:stretch>
            </p:blipFill>
            <p:spPr>
              <a:xfrm flipH="1">
                <a:off x="6784138" y="948059"/>
                <a:ext cx="545610" cy="1499416"/>
              </a:xfrm>
              <a:prstGeom prst="rect">
                <a:avLst/>
              </a:prstGeom>
            </p:spPr>
          </p:pic>
          <p:sp>
            <p:nvSpPr>
              <p:cNvPr id="709" name="Rectangle 708">
                <a:extLst>
                  <a:ext uri="{FF2B5EF4-FFF2-40B4-BE49-F238E27FC236}">
                    <a16:creationId xmlns:a16="http://schemas.microsoft.com/office/drawing/2014/main" id="{D1F567FE-849F-46C3-8CAC-05B149EC007D}"/>
                  </a:ext>
                </a:extLst>
              </p:cNvPr>
              <p:cNvSpPr/>
              <p:nvPr/>
            </p:nvSpPr>
            <p:spPr>
              <a:xfrm>
                <a:off x="4746243" y="609570"/>
                <a:ext cx="338488" cy="3876155"/>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FB979281-8280-4359-86FA-DDD2E7F003B6}"/>
                  </a:ext>
                </a:extLst>
              </p:cNvPr>
              <p:cNvSpPr/>
              <p:nvPr/>
            </p:nvSpPr>
            <p:spPr>
              <a:xfrm rot="5400000">
                <a:off x="6037745" y="-681930"/>
                <a:ext cx="338488" cy="2921490"/>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F3040EF7-7092-4602-9C9C-67C6469091E8}"/>
                  </a:ext>
                </a:extLst>
              </p:cNvPr>
              <p:cNvSpPr/>
              <p:nvPr/>
            </p:nvSpPr>
            <p:spPr>
              <a:xfrm>
                <a:off x="7329247" y="948059"/>
                <a:ext cx="338488" cy="3554463"/>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4CDEBEA8-CAF5-4CB1-9DA3-A96FD3B5ABBE}"/>
                  </a:ext>
                </a:extLst>
              </p:cNvPr>
              <p:cNvSpPr/>
              <p:nvPr/>
            </p:nvSpPr>
            <p:spPr>
              <a:xfrm rot="5400000">
                <a:off x="7135533" y="4294168"/>
                <a:ext cx="338488" cy="72591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FEE20C2E-23E6-4C1D-A2E7-BAF478F6D73C}"/>
                  </a:ext>
                </a:extLst>
              </p:cNvPr>
              <p:cNvSpPr/>
              <p:nvPr/>
            </p:nvSpPr>
            <p:spPr>
              <a:xfrm rot="5400000">
                <a:off x="4936917" y="4295722"/>
                <a:ext cx="338488" cy="719837"/>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CAAB02ED-A570-4296-B679-4B1BABE3DE0D}"/>
                  </a:ext>
                </a:extLst>
              </p:cNvPr>
              <p:cNvSpPr/>
              <p:nvPr/>
            </p:nvSpPr>
            <p:spPr>
              <a:xfrm>
                <a:off x="7339956" y="842010"/>
                <a:ext cx="317266" cy="3718560"/>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F59593E6-DF3E-4D76-A25B-4CF8725E94A5}"/>
                  </a:ext>
                </a:extLst>
              </p:cNvPr>
              <p:cNvSpPr/>
              <p:nvPr/>
            </p:nvSpPr>
            <p:spPr>
              <a:xfrm>
                <a:off x="4754820" y="892186"/>
                <a:ext cx="317266" cy="3718560"/>
              </a:xfrm>
              <a:prstGeom prst="rect">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6" name="Group 715">
                <a:extLst>
                  <a:ext uri="{FF2B5EF4-FFF2-40B4-BE49-F238E27FC236}">
                    <a16:creationId xmlns:a16="http://schemas.microsoft.com/office/drawing/2014/main" id="{2FB8C7EE-76FF-4B72-96D5-9ABFE8372ADB}"/>
                  </a:ext>
                </a:extLst>
              </p:cNvPr>
              <p:cNvGrpSpPr/>
              <p:nvPr/>
            </p:nvGrpSpPr>
            <p:grpSpPr>
              <a:xfrm>
                <a:off x="5097781" y="4209175"/>
                <a:ext cx="2220954" cy="1672383"/>
                <a:chOff x="5084227" y="4209175"/>
                <a:chExt cx="2245520" cy="1672383"/>
              </a:xfrm>
              <a:solidFill>
                <a:schemeClr val="bg2">
                  <a:lumMod val="50000"/>
                </a:schemeClr>
              </a:solidFill>
            </p:grpSpPr>
            <p:sp>
              <p:nvSpPr>
                <p:cNvPr id="717" name="Rectangle: Rounded Corners 716">
                  <a:extLst>
                    <a:ext uri="{FF2B5EF4-FFF2-40B4-BE49-F238E27FC236}">
                      <a16:creationId xmlns:a16="http://schemas.microsoft.com/office/drawing/2014/main" id="{3F718598-D0CE-4C5C-87FB-FF825E204D21}"/>
                    </a:ext>
                  </a:extLst>
                </p:cNvPr>
                <p:cNvSpPr/>
                <p:nvPr/>
              </p:nvSpPr>
              <p:spPr>
                <a:xfrm>
                  <a:off x="5084227" y="4209175"/>
                  <a:ext cx="2245520" cy="262283"/>
                </a:xfrm>
                <a:prstGeom prst="roundRect">
                  <a:avLst/>
                </a:prstGeom>
                <a:grp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583FBEEE-FD63-44FA-9A8E-DBB7EE0285E1}"/>
                    </a:ext>
                  </a:extLst>
                </p:cNvPr>
                <p:cNvSpPr/>
                <p:nvPr/>
              </p:nvSpPr>
              <p:spPr>
                <a:xfrm>
                  <a:off x="5489392" y="4471459"/>
                  <a:ext cx="1427535" cy="1410099"/>
                </a:xfrm>
                <a:prstGeom prst="rect">
                  <a:avLst/>
                </a:prstGeom>
                <a:grpFill/>
                <a:ln w="1270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11AA5295-AB93-46F3-9640-B7EEE1A6745E}"/>
                    </a:ext>
                  </a:extLst>
                </p:cNvPr>
                <p:cNvSpPr/>
                <p:nvPr/>
              </p:nvSpPr>
              <p:spPr>
                <a:xfrm>
                  <a:off x="5497051" y="4435246"/>
                  <a:ext cx="1413091" cy="10603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02" name="Arrow: Up 701">
              <a:extLst>
                <a:ext uri="{FF2B5EF4-FFF2-40B4-BE49-F238E27FC236}">
                  <a16:creationId xmlns:a16="http://schemas.microsoft.com/office/drawing/2014/main" id="{DBE1AD97-B9DA-46C9-A306-23F466C18BD3}"/>
                </a:ext>
              </a:extLst>
            </p:cNvPr>
            <p:cNvSpPr/>
            <p:nvPr/>
          </p:nvSpPr>
          <p:spPr>
            <a:xfrm>
              <a:off x="-2068288" y="-240109"/>
              <a:ext cx="449166" cy="906807"/>
            </a:xfrm>
            <a:prstGeom prst="upArrow">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Arrow: Up 702">
              <a:extLst>
                <a:ext uri="{FF2B5EF4-FFF2-40B4-BE49-F238E27FC236}">
                  <a16:creationId xmlns:a16="http://schemas.microsoft.com/office/drawing/2014/main" id="{7A7FF9B1-79CE-4179-AED7-D921202A9881}"/>
                </a:ext>
              </a:extLst>
            </p:cNvPr>
            <p:cNvSpPr/>
            <p:nvPr/>
          </p:nvSpPr>
          <p:spPr>
            <a:xfrm flipV="1">
              <a:off x="-2068288" y="6191305"/>
              <a:ext cx="449166" cy="906807"/>
            </a:xfrm>
            <a:prstGeom prst="upArrow">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722" name="Picture 721">
            <a:extLst>
              <a:ext uri="{FF2B5EF4-FFF2-40B4-BE49-F238E27FC236}">
                <a16:creationId xmlns:a16="http://schemas.microsoft.com/office/drawing/2014/main" id="{BE34EDF5-E6CD-4CDC-AB1E-AE8B16B0B1FC}"/>
              </a:ext>
            </a:extLst>
          </p:cNvPr>
          <p:cNvPicPr>
            <a:picLocks noChangeAspect="1"/>
          </p:cNvPicPr>
          <p:nvPr/>
        </p:nvPicPr>
        <p:blipFill>
          <a:blip r:embed="rId7"/>
          <a:stretch>
            <a:fillRect/>
          </a:stretch>
        </p:blipFill>
        <p:spPr>
          <a:xfrm>
            <a:off x="9758268" y="2394426"/>
            <a:ext cx="2365112" cy="1946484"/>
          </a:xfrm>
          <a:prstGeom prst="rect">
            <a:avLst/>
          </a:prstGeom>
        </p:spPr>
      </p:pic>
      <p:sp>
        <p:nvSpPr>
          <p:cNvPr id="723" name="Oval 722">
            <a:extLst>
              <a:ext uri="{FF2B5EF4-FFF2-40B4-BE49-F238E27FC236}">
                <a16:creationId xmlns:a16="http://schemas.microsoft.com/office/drawing/2014/main" id="{42C59735-2939-4B87-B0A5-57471E65DCCB}"/>
              </a:ext>
            </a:extLst>
          </p:cNvPr>
          <p:cNvSpPr/>
          <p:nvPr/>
        </p:nvSpPr>
        <p:spPr>
          <a:xfrm rot="1510031">
            <a:off x="4153565" y="520443"/>
            <a:ext cx="4066462" cy="480587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24" name="Straight Connector 723">
            <a:extLst>
              <a:ext uri="{FF2B5EF4-FFF2-40B4-BE49-F238E27FC236}">
                <a16:creationId xmlns:a16="http://schemas.microsoft.com/office/drawing/2014/main" id="{813C27EC-FAD5-4C2F-9900-075435043432}"/>
              </a:ext>
            </a:extLst>
          </p:cNvPr>
          <p:cNvCxnSpPr>
            <a:cxnSpLocks/>
          </p:cNvCxnSpPr>
          <p:nvPr/>
        </p:nvCxnSpPr>
        <p:spPr>
          <a:xfrm flipH="1" flipV="1">
            <a:off x="7619963" y="1018560"/>
            <a:ext cx="2668943" cy="25780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FA4751DC-AB31-450D-86E4-AB01E7905C78}"/>
              </a:ext>
            </a:extLst>
          </p:cNvPr>
          <p:cNvCxnSpPr>
            <a:cxnSpLocks/>
            <a:endCxn id="723" idx="5"/>
          </p:cNvCxnSpPr>
          <p:nvPr/>
        </p:nvCxnSpPr>
        <p:spPr>
          <a:xfrm flipH="1">
            <a:off x="6765451" y="3598289"/>
            <a:ext cx="3554374" cy="147433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8ECB5C0-BD85-4FCA-80EE-3CCF421172EC}"/>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Josh Blank</a:t>
            </a:r>
          </a:p>
        </p:txBody>
      </p:sp>
      <p:sp>
        <p:nvSpPr>
          <p:cNvPr id="3" name="Rectangle 2">
            <a:extLst>
              <a:ext uri="{FF2B5EF4-FFF2-40B4-BE49-F238E27FC236}">
                <a16:creationId xmlns:a16="http://schemas.microsoft.com/office/drawing/2014/main" id="{57B3280D-4CB5-45C2-9258-1397AF981E3E}"/>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Page 3/4</a:t>
            </a:r>
          </a:p>
        </p:txBody>
      </p:sp>
      <p:pic>
        <p:nvPicPr>
          <p:cNvPr id="6" name="Graphic 5" descr="Full Moon">
            <a:extLst>
              <a:ext uri="{FF2B5EF4-FFF2-40B4-BE49-F238E27FC236}">
                <a16:creationId xmlns:a16="http://schemas.microsoft.com/office/drawing/2014/main" id="{145A97AA-8230-4BA9-8B4F-FBD02E1B24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5271" y="241169"/>
            <a:ext cx="914400" cy="914400"/>
          </a:xfrm>
          <a:prstGeom prst="rect">
            <a:avLst/>
          </a:prstGeom>
        </p:spPr>
      </p:pic>
    </p:spTree>
    <p:extLst>
      <p:ext uri="{BB962C8B-B14F-4D97-AF65-F5344CB8AC3E}">
        <p14:creationId xmlns:p14="http://schemas.microsoft.com/office/powerpoint/2010/main" val="301453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7EF0"/>
        </a:solidFill>
        <a:effectLst/>
      </p:bgPr>
    </p:bg>
    <p:spTree>
      <p:nvGrpSpPr>
        <p:cNvPr id="1" name=""/>
        <p:cNvGrpSpPr/>
        <p:nvPr/>
      </p:nvGrpSpPr>
      <p:grpSpPr>
        <a:xfrm>
          <a:off x="0" y="0"/>
          <a:ext cx="0" cy="0"/>
          <a:chOff x="0" y="0"/>
          <a:chExt cx="0" cy="0"/>
        </a:xfrm>
      </p:grpSpPr>
      <p:grpSp>
        <p:nvGrpSpPr>
          <p:cNvPr id="216" name="Group 215">
            <a:extLst>
              <a:ext uri="{FF2B5EF4-FFF2-40B4-BE49-F238E27FC236}">
                <a16:creationId xmlns:a16="http://schemas.microsoft.com/office/drawing/2014/main" id="{1348BDC3-2760-4ABA-BEF5-F063C4A42540}"/>
              </a:ext>
            </a:extLst>
          </p:cNvPr>
          <p:cNvGrpSpPr/>
          <p:nvPr/>
        </p:nvGrpSpPr>
        <p:grpSpPr>
          <a:xfrm>
            <a:off x="196840" y="230702"/>
            <a:ext cx="11798319" cy="5581685"/>
            <a:chOff x="196840" y="230702"/>
            <a:chExt cx="11798319" cy="5581685"/>
          </a:xfrm>
        </p:grpSpPr>
        <p:sp>
          <p:nvSpPr>
            <p:cNvPr id="213" name="Rectangle 212">
              <a:extLst>
                <a:ext uri="{FF2B5EF4-FFF2-40B4-BE49-F238E27FC236}">
                  <a16:creationId xmlns:a16="http://schemas.microsoft.com/office/drawing/2014/main" id="{DEAED3C6-5F24-4A45-AF7C-D7A99D00BF44}"/>
                </a:ext>
              </a:extLst>
            </p:cNvPr>
            <p:cNvSpPr/>
            <p:nvPr/>
          </p:nvSpPr>
          <p:spPr>
            <a:xfrm>
              <a:off x="6148244"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4" name="Rectangle 213">
              <a:extLst>
                <a:ext uri="{FF2B5EF4-FFF2-40B4-BE49-F238E27FC236}">
                  <a16:creationId xmlns:a16="http://schemas.microsoft.com/office/drawing/2014/main" id="{EDE153D1-2667-426D-82F7-7C2017790BF8}"/>
                </a:ext>
              </a:extLst>
            </p:cNvPr>
            <p:cNvSpPr/>
            <p:nvPr/>
          </p:nvSpPr>
          <p:spPr>
            <a:xfrm>
              <a:off x="5531680" y="231461"/>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5" name="Rectangle 214">
              <a:extLst>
                <a:ext uri="{FF2B5EF4-FFF2-40B4-BE49-F238E27FC236}">
                  <a16:creationId xmlns:a16="http://schemas.microsoft.com/office/drawing/2014/main" id="{842324A6-E392-4E7F-A2DE-0BD9760E0310}"/>
                </a:ext>
              </a:extLst>
            </p:cNvPr>
            <p:cNvSpPr/>
            <p:nvPr/>
          </p:nvSpPr>
          <p:spPr>
            <a:xfrm>
              <a:off x="4920615" y="231460"/>
              <a:ext cx="609758"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7" name="Group 576">
              <a:extLst>
                <a:ext uri="{FF2B5EF4-FFF2-40B4-BE49-F238E27FC236}">
                  <a16:creationId xmlns:a16="http://schemas.microsoft.com/office/drawing/2014/main" id="{F66B06E2-4768-4D0D-90F4-758893675D26}"/>
                </a:ext>
              </a:extLst>
            </p:cNvPr>
            <p:cNvGrpSpPr/>
            <p:nvPr/>
          </p:nvGrpSpPr>
          <p:grpSpPr>
            <a:xfrm>
              <a:off x="196840" y="230702"/>
              <a:ext cx="11798319" cy="5581685"/>
              <a:chOff x="196840" y="178866"/>
              <a:chExt cx="11798319" cy="5581685"/>
            </a:xfrm>
          </p:grpSpPr>
          <p:sp>
            <p:nvSpPr>
              <p:cNvPr id="578" name="Rectangle 577">
                <a:extLst>
                  <a:ext uri="{FF2B5EF4-FFF2-40B4-BE49-F238E27FC236}">
                    <a16:creationId xmlns:a16="http://schemas.microsoft.com/office/drawing/2014/main" id="{20B73C0B-35CC-4D14-8509-64A10D397F9B}"/>
                  </a:ext>
                </a:extLst>
              </p:cNvPr>
              <p:cNvSpPr/>
              <p:nvPr/>
            </p:nvSpPr>
            <p:spPr>
              <a:xfrm>
                <a:off x="10602057" y="5017603"/>
                <a:ext cx="1391920" cy="37147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a:t>
                </a:r>
              </a:p>
            </p:txBody>
          </p:sp>
          <p:sp>
            <p:nvSpPr>
              <p:cNvPr id="580" name="Rectangle 579">
                <a:extLst>
                  <a:ext uri="{FF2B5EF4-FFF2-40B4-BE49-F238E27FC236}">
                    <a16:creationId xmlns:a16="http://schemas.microsoft.com/office/drawing/2014/main" id="{F2105EA9-6576-465F-ABFB-336C67CB9C9A}"/>
                  </a:ext>
                </a:extLst>
              </p:cNvPr>
              <p:cNvSpPr/>
              <p:nvPr/>
            </p:nvSpPr>
            <p:spPr>
              <a:xfrm>
                <a:off x="11700587" y="4020827"/>
                <a:ext cx="294507"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1" name="Rectangle 580">
                <a:extLst>
                  <a:ext uri="{FF2B5EF4-FFF2-40B4-BE49-F238E27FC236}">
                    <a16:creationId xmlns:a16="http://schemas.microsoft.com/office/drawing/2014/main" id="{4F62797D-D66D-4A25-AD62-577A904D2185}"/>
                  </a:ext>
                </a:extLst>
              </p:cNvPr>
              <p:cNvSpPr/>
              <p:nvPr/>
            </p:nvSpPr>
            <p:spPr>
              <a:xfrm>
                <a:off x="1108454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2" name="Rectangle 581">
                <a:extLst>
                  <a:ext uri="{FF2B5EF4-FFF2-40B4-BE49-F238E27FC236}">
                    <a16:creationId xmlns:a16="http://schemas.microsoft.com/office/drawing/2014/main" id="{E28B64F8-2CAF-4A09-8135-B1D00A76D97F}"/>
                  </a:ext>
                </a:extLst>
              </p:cNvPr>
              <p:cNvSpPr/>
              <p:nvPr/>
            </p:nvSpPr>
            <p:spPr>
              <a:xfrm>
                <a:off x="10467642"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3" name="Rectangle 582">
                <a:extLst>
                  <a:ext uri="{FF2B5EF4-FFF2-40B4-BE49-F238E27FC236}">
                    <a16:creationId xmlns:a16="http://schemas.microsoft.com/office/drawing/2014/main" id="{1051EE14-6170-4186-B8BA-333E45339785}"/>
                  </a:ext>
                </a:extLst>
              </p:cNvPr>
              <p:cNvSpPr/>
              <p:nvPr/>
            </p:nvSpPr>
            <p:spPr>
              <a:xfrm>
                <a:off x="9851078" y="4020827"/>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4" name="Rectangle 583">
                <a:extLst>
                  <a:ext uri="{FF2B5EF4-FFF2-40B4-BE49-F238E27FC236}">
                    <a16:creationId xmlns:a16="http://schemas.microsoft.com/office/drawing/2014/main" id="{A2D7067F-BDBD-4D88-A804-21496ED7B29C}"/>
                  </a:ext>
                </a:extLst>
              </p:cNvPr>
              <p:cNvSpPr/>
              <p:nvPr/>
            </p:nvSpPr>
            <p:spPr>
              <a:xfrm>
                <a:off x="9234437" y="4020826"/>
                <a:ext cx="616379" cy="489804"/>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5" name="Rectangle 584">
                <a:extLst>
                  <a:ext uri="{FF2B5EF4-FFF2-40B4-BE49-F238E27FC236}">
                    <a16:creationId xmlns:a16="http://schemas.microsoft.com/office/drawing/2014/main" id="{853920A5-F218-4173-92B1-A944FCABAB00}"/>
                  </a:ext>
                </a:extLst>
              </p:cNvPr>
              <p:cNvSpPr/>
              <p:nvPr/>
            </p:nvSpPr>
            <p:spPr>
              <a:xfrm>
                <a:off x="8618397"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6" name="Rectangle 585">
                <a:extLst>
                  <a:ext uri="{FF2B5EF4-FFF2-40B4-BE49-F238E27FC236}">
                    <a16:creationId xmlns:a16="http://schemas.microsoft.com/office/drawing/2014/main" id="{84BB4974-CBC8-4FD7-A9C2-ECFA72493FBF}"/>
                  </a:ext>
                </a:extLst>
              </p:cNvPr>
              <p:cNvSpPr/>
              <p:nvPr/>
            </p:nvSpPr>
            <p:spPr>
              <a:xfrm>
                <a:off x="8001492"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7" name="Rectangle 586">
                <a:extLst>
                  <a:ext uri="{FF2B5EF4-FFF2-40B4-BE49-F238E27FC236}">
                    <a16:creationId xmlns:a16="http://schemas.microsoft.com/office/drawing/2014/main" id="{5906EE7C-6644-4356-B8CA-A877A63DFDCD}"/>
                  </a:ext>
                </a:extLst>
              </p:cNvPr>
              <p:cNvSpPr/>
              <p:nvPr/>
            </p:nvSpPr>
            <p:spPr>
              <a:xfrm>
                <a:off x="7384928"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8" name="Rectangle 587">
                <a:extLst>
                  <a:ext uri="{FF2B5EF4-FFF2-40B4-BE49-F238E27FC236}">
                    <a16:creationId xmlns:a16="http://schemas.microsoft.com/office/drawing/2014/main" id="{26E83CF6-7089-40CD-9FAB-E624E2924D3F}"/>
                  </a:ext>
                </a:extLst>
              </p:cNvPr>
              <p:cNvSpPr/>
              <p:nvPr/>
            </p:nvSpPr>
            <p:spPr>
              <a:xfrm>
                <a:off x="8618527"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9" name="Rectangle 588">
                <a:extLst>
                  <a:ext uri="{FF2B5EF4-FFF2-40B4-BE49-F238E27FC236}">
                    <a16:creationId xmlns:a16="http://schemas.microsoft.com/office/drawing/2014/main" id="{66114A64-778A-4F66-BED3-0200D8073092}"/>
                  </a:ext>
                </a:extLst>
              </p:cNvPr>
              <p:cNvSpPr/>
              <p:nvPr/>
            </p:nvSpPr>
            <p:spPr>
              <a:xfrm>
                <a:off x="8001622" y="4637203"/>
                <a:ext cx="62130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0" name="Rectangle 589">
                <a:extLst>
                  <a:ext uri="{FF2B5EF4-FFF2-40B4-BE49-F238E27FC236}">
                    <a16:creationId xmlns:a16="http://schemas.microsoft.com/office/drawing/2014/main" id="{27293CEF-7CDC-423C-B3B5-A4697A71A43F}"/>
                  </a:ext>
                </a:extLst>
              </p:cNvPr>
              <p:cNvSpPr/>
              <p:nvPr/>
            </p:nvSpPr>
            <p:spPr>
              <a:xfrm>
                <a:off x="7383746"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1" name="Rectangle 590">
                <a:extLst>
                  <a:ext uri="{FF2B5EF4-FFF2-40B4-BE49-F238E27FC236}">
                    <a16:creationId xmlns:a16="http://schemas.microsoft.com/office/drawing/2014/main" id="{0F4F79BF-C5BF-48EB-A044-4C0C37EB09D2}"/>
                  </a:ext>
                </a:extLst>
              </p:cNvPr>
              <p:cNvSpPr/>
              <p:nvPr/>
            </p:nvSpPr>
            <p:spPr>
              <a:xfrm>
                <a:off x="11700522" y="2788066"/>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2" name="Rectangle 591">
                <a:extLst>
                  <a:ext uri="{FF2B5EF4-FFF2-40B4-BE49-F238E27FC236}">
                    <a16:creationId xmlns:a16="http://schemas.microsoft.com/office/drawing/2014/main" id="{20D4B039-8EF5-4A4C-BE25-D9B6031F3907}"/>
                  </a:ext>
                </a:extLst>
              </p:cNvPr>
              <p:cNvSpPr/>
              <p:nvPr/>
            </p:nvSpPr>
            <p:spPr>
              <a:xfrm>
                <a:off x="1108448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3" name="Rectangle 592">
                <a:extLst>
                  <a:ext uri="{FF2B5EF4-FFF2-40B4-BE49-F238E27FC236}">
                    <a16:creationId xmlns:a16="http://schemas.microsoft.com/office/drawing/2014/main" id="{ABCAE62E-A27E-47DA-B92E-F2A52D109CE6}"/>
                  </a:ext>
                </a:extLst>
              </p:cNvPr>
              <p:cNvSpPr/>
              <p:nvPr/>
            </p:nvSpPr>
            <p:spPr>
              <a:xfrm>
                <a:off x="10467577"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4" name="Rectangle 593">
                <a:extLst>
                  <a:ext uri="{FF2B5EF4-FFF2-40B4-BE49-F238E27FC236}">
                    <a16:creationId xmlns:a16="http://schemas.microsoft.com/office/drawing/2014/main" id="{22BD0126-2E66-42D2-ADF7-2DFC308526B4}"/>
                  </a:ext>
                </a:extLst>
              </p:cNvPr>
              <p:cNvSpPr/>
              <p:nvPr/>
            </p:nvSpPr>
            <p:spPr>
              <a:xfrm>
                <a:off x="9851013" y="278806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5" name="Rectangle 594">
                <a:extLst>
                  <a:ext uri="{FF2B5EF4-FFF2-40B4-BE49-F238E27FC236}">
                    <a16:creationId xmlns:a16="http://schemas.microsoft.com/office/drawing/2014/main" id="{5BD1FD08-F92B-479D-A31B-6A076F6F1651}"/>
                  </a:ext>
                </a:extLst>
              </p:cNvPr>
              <p:cNvSpPr/>
              <p:nvPr/>
            </p:nvSpPr>
            <p:spPr>
              <a:xfrm>
                <a:off x="92343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6" name="Rectangle 595">
                <a:extLst>
                  <a:ext uri="{FF2B5EF4-FFF2-40B4-BE49-F238E27FC236}">
                    <a16:creationId xmlns:a16="http://schemas.microsoft.com/office/drawing/2014/main" id="{D9AB12F0-B55C-43E2-817A-27E318FF73A2}"/>
                  </a:ext>
                </a:extLst>
              </p:cNvPr>
              <p:cNvSpPr/>
              <p:nvPr/>
            </p:nvSpPr>
            <p:spPr>
              <a:xfrm>
                <a:off x="8618332"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7" name="Rectangle 596">
                <a:extLst>
                  <a:ext uri="{FF2B5EF4-FFF2-40B4-BE49-F238E27FC236}">
                    <a16:creationId xmlns:a16="http://schemas.microsoft.com/office/drawing/2014/main" id="{12D30408-0B75-400B-813F-FC7B6C79334A}"/>
                  </a:ext>
                </a:extLst>
              </p:cNvPr>
              <p:cNvSpPr/>
              <p:nvPr/>
            </p:nvSpPr>
            <p:spPr>
              <a:xfrm>
                <a:off x="8001427"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8" name="Rectangle 597">
                <a:extLst>
                  <a:ext uri="{FF2B5EF4-FFF2-40B4-BE49-F238E27FC236}">
                    <a16:creationId xmlns:a16="http://schemas.microsoft.com/office/drawing/2014/main" id="{F66DF534-36E9-4389-A4F4-049D0BCDE389}"/>
                  </a:ext>
                </a:extLst>
              </p:cNvPr>
              <p:cNvSpPr/>
              <p:nvPr/>
            </p:nvSpPr>
            <p:spPr>
              <a:xfrm>
                <a:off x="7384863"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9" name="Rectangle 598">
                <a:extLst>
                  <a:ext uri="{FF2B5EF4-FFF2-40B4-BE49-F238E27FC236}">
                    <a16:creationId xmlns:a16="http://schemas.microsoft.com/office/drawing/2014/main" id="{55C0C7FF-D75C-44CE-B482-128ABD513641}"/>
                  </a:ext>
                </a:extLst>
              </p:cNvPr>
              <p:cNvSpPr/>
              <p:nvPr/>
            </p:nvSpPr>
            <p:spPr>
              <a:xfrm>
                <a:off x="11700652" y="3404444"/>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0" name="Rectangle 599">
                <a:extLst>
                  <a:ext uri="{FF2B5EF4-FFF2-40B4-BE49-F238E27FC236}">
                    <a16:creationId xmlns:a16="http://schemas.microsoft.com/office/drawing/2014/main" id="{D6446E17-F238-435D-BAEC-B044B777A8B9}"/>
                  </a:ext>
                </a:extLst>
              </p:cNvPr>
              <p:cNvSpPr/>
              <p:nvPr/>
            </p:nvSpPr>
            <p:spPr>
              <a:xfrm>
                <a:off x="1108461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1" name="Rectangle 600">
                <a:extLst>
                  <a:ext uri="{FF2B5EF4-FFF2-40B4-BE49-F238E27FC236}">
                    <a16:creationId xmlns:a16="http://schemas.microsoft.com/office/drawing/2014/main" id="{8FFBC52B-CD82-40AB-98DA-60CA4CC31ECD}"/>
                  </a:ext>
                </a:extLst>
              </p:cNvPr>
              <p:cNvSpPr/>
              <p:nvPr/>
            </p:nvSpPr>
            <p:spPr>
              <a:xfrm>
                <a:off x="10467707"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2" name="Rectangle 601">
                <a:extLst>
                  <a:ext uri="{FF2B5EF4-FFF2-40B4-BE49-F238E27FC236}">
                    <a16:creationId xmlns:a16="http://schemas.microsoft.com/office/drawing/2014/main" id="{68B8EB57-FBA5-4C83-B7E0-2D01046826E5}"/>
                  </a:ext>
                </a:extLst>
              </p:cNvPr>
              <p:cNvSpPr/>
              <p:nvPr/>
            </p:nvSpPr>
            <p:spPr>
              <a:xfrm>
                <a:off x="9851143" y="340444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3" name="Rectangle 602">
                <a:extLst>
                  <a:ext uri="{FF2B5EF4-FFF2-40B4-BE49-F238E27FC236}">
                    <a16:creationId xmlns:a16="http://schemas.microsoft.com/office/drawing/2014/main" id="{3C188847-27A0-4783-BBA1-A5E06CB0F151}"/>
                  </a:ext>
                </a:extLst>
              </p:cNvPr>
              <p:cNvSpPr/>
              <p:nvPr/>
            </p:nvSpPr>
            <p:spPr>
              <a:xfrm>
                <a:off x="92345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4" name="Rectangle 603">
                <a:extLst>
                  <a:ext uri="{FF2B5EF4-FFF2-40B4-BE49-F238E27FC236}">
                    <a16:creationId xmlns:a16="http://schemas.microsoft.com/office/drawing/2014/main" id="{688C5B06-D843-41B6-AEE1-6DC81FD264FB}"/>
                  </a:ext>
                </a:extLst>
              </p:cNvPr>
              <p:cNvSpPr/>
              <p:nvPr/>
            </p:nvSpPr>
            <p:spPr>
              <a:xfrm>
                <a:off x="8618462"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5" name="Rectangle 604">
                <a:extLst>
                  <a:ext uri="{FF2B5EF4-FFF2-40B4-BE49-F238E27FC236}">
                    <a16:creationId xmlns:a16="http://schemas.microsoft.com/office/drawing/2014/main" id="{DA4A7986-234A-4E62-AEF0-9CFB06FC83C2}"/>
                  </a:ext>
                </a:extLst>
              </p:cNvPr>
              <p:cNvSpPr/>
              <p:nvPr/>
            </p:nvSpPr>
            <p:spPr>
              <a:xfrm>
                <a:off x="8001557"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6" name="Rectangle 605">
                <a:extLst>
                  <a:ext uri="{FF2B5EF4-FFF2-40B4-BE49-F238E27FC236}">
                    <a16:creationId xmlns:a16="http://schemas.microsoft.com/office/drawing/2014/main" id="{119D37FE-E7D6-43B8-8623-C2A7A912E2FA}"/>
                  </a:ext>
                </a:extLst>
              </p:cNvPr>
              <p:cNvSpPr/>
              <p:nvPr/>
            </p:nvSpPr>
            <p:spPr>
              <a:xfrm>
                <a:off x="7384993"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7" name="Rectangle 606">
                <a:extLst>
                  <a:ext uri="{FF2B5EF4-FFF2-40B4-BE49-F238E27FC236}">
                    <a16:creationId xmlns:a16="http://schemas.microsoft.com/office/drawing/2014/main" id="{C737E4EF-0C0A-4EBC-A774-3579C3DA2E92}"/>
                  </a:ext>
                </a:extLst>
              </p:cNvPr>
              <p:cNvSpPr/>
              <p:nvPr/>
            </p:nvSpPr>
            <p:spPr>
              <a:xfrm>
                <a:off x="8617806"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8" name="Rectangle 607">
                <a:extLst>
                  <a:ext uri="{FF2B5EF4-FFF2-40B4-BE49-F238E27FC236}">
                    <a16:creationId xmlns:a16="http://schemas.microsoft.com/office/drawing/2014/main" id="{82997BC6-7C82-4F8B-8208-1A65C9532019}"/>
                  </a:ext>
                </a:extLst>
              </p:cNvPr>
              <p:cNvSpPr/>
              <p:nvPr/>
            </p:nvSpPr>
            <p:spPr>
              <a:xfrm>
                <a:off x="8000901"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9" name="Rectangle 608">
                <a:extLst>
                  <a:ext uri="{FF2B5EF4-FFF2-40B4-BE49-F238E27FC236}">
                    <a16:creationId xmlns:a16="http://schemas.microsoft.com/office/drawing/2014/main" id="{4CB836B3-2D9A-4EB5-BE24-787D6074A268}"/>
                  </a:ext>
                </a:extLst>
              </p:cNvPr>
              <p:cNvSpPr/>
              <p:nvPr/>
            </p:nvSpPr>
            <p:spPr>
              <a:xfrm>
                <a:off x="7384337"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0" name="Rectangle 609">
                <a:extLst>
                  <a:ext uri="{FF2B5EF4-FFF2-40B4-BE49-F238E27FC236}">
                    <a16:creationId xmlns:a16="http://schemas.microsoft.com/office/drawing/2014/main" id="{EF00BB4A-2B9B-4CE6-AE3D-351982C32054}"/>
                  </a:ext>
                </a:extLst>
              </p:cNvPr>
              <p:cNvSpPr/>
              <p:nvPr/>
            </p:nvSpPr>
            <p:spPr>
              <a:xfrm>
                <a:off x="11699470" y="217855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1" name="Rectangle 610">
                <a:extLst>
                  <a:ext uri="{FF2B5EF4-FFF2-40B4-BE49-F238E27FC236}">
                    <a16:creationId xmlns:a16="http://schemas.microsoft.com/office/drawing/2014/main" id="{3556A3A2-4BA5-4889-AE0D-FAFC63DC6FDB}"/>
                  </a:ext>
                </a:extLst>
              </p:cNvPr>
              <p:cNvSpPr/>
              <p:nvPr/>
            </p:nvSpPr>
            <p:spPr>
              <a:xfrm>
                <a:off x="1108343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2" name="Rectangle 611">
                <a:extLst>
                  <a:ext uri="{FF2B5EF4-FFF2-40B4-BE49-F238E27FC236}">
                    <a16:creationId xmlns:a16="http://schemas.microsoft.com/office/drawing/2014/main" id="{CB3BE74C-726A-4397-9228-19DB87983620}"/>
                  </a:ext>
                </a:extLst>
              </p:cNvPr>
              <p:cNvSpPr/>
              <p:nvPr/>
            </p:nvSpPr>
            <p:spPr>
              <a:xfrm>
                <a:off x="10466525"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3" name="Rectangle 612">
                <a:extLst>
                  <a:ext uri="{FF2B5EF4-FFF2-40B4-BE49-F238E27FC236}">
                    <a16:creationId xmlns:a16="http://schemas.microsoft.com/office/drawing/2014/main" id="{24F8F252-3293-4603-A699-5293239D152F}"/>
                  </a:ext>
                </a:extLst>
              </p:cNvPr>
              <p:cNvSpPr/>
              <p:nvPr/>
            </p:nvSpPr>
            <p:spPr>
              <a:xfrm>
                <a:off x="9849961" y="217855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4" name="Rectangle 613">
                <a:extLst>
                  <a:ext uri="{FF2B5EF4-FFF2-40B4-BE49-F238E27FC236}">
                    <a16:creationId xmlns:a16="http://schemas.microsoft.com/office/drawing/2014/main" id="{F6C8493F-3AC5-4FD8-842F-B552257DB13B}"/>
                  </a:ext>
                </a:extLst>
              </p:cNvPr>
              <p:cNvSpPr/>
              <p:nvPr/>
            </p:nvSpPr>
            <p:spPr>
              <a:xfrm>
                <a:off x="92333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5" name="Rectangle 614">
                <a:extLst>
                  <a:ext uri="{FF2B5EF4-FFF2-40B4-BE49-F238E27FC236}">
                    <a16:creationId xmlns:a16="http://schemas.microsoft.com/office/drawing/2014/main" id="{9ABAA2E0-4E7B-4F43-9267-6444CA14433D}"/>
                  </a:ext>
                </a:extLst>
              </p:cNvPr>
              <p:cNvSpPr/>
              <p:nvPr/>
            </p:nvSpPr>
            <p:spPr>
              <a:xfrm>
                <a:off x="8617280"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6" name="Rectangle 615">
                <a:extLst>
                  <a:ext uri="{FF2B5EF4-FFF2-40B4-BE49-F238E27FC236}">
                    <a16:creationId xmlns:a16="http://schemas.microsoft.com/office/drawing/2014/main" id="{68DD43B1-6A8C-4BD4-B6A8-B39A125EBC39}"/>
                  </a:ext>
                </a:extLst>
              </p:cNvPr>
              <p:cNvSpPr/>
              <p:nvPr/>
            </p:nvSpPr>
            <p:spPr>
              <a:xfrm>
                <a:off x="8000375"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7" name="Rectangle 616">
                <a:extLst>
                  <a:ext uri="{FF2B5EF4-FFF2-40B4-BE49-F238E27FC236}">
                    <a16:creationId xmlns:a16="http://schemas.microsoft.com/office/drawing/2014/main" id="{6FEDACE5-2CD7-487B-9CB8-B8A3ECDCCA4E}"/>
                  </a:ext>
                </a:extLst>
              </p:cNvPr>
              <p:cNvSpPr/>
              <p:nvPr/>
            </p:nvSpPr>
            <p:spPr>
              <a:xfrm>
                <a:off x="7383811"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8" name="Rectangle 617">
                <a:extLst>
                  <a:ext uri="{FF2B5EF4-FFF2-40B4-BE49-F238E27FC236}">
                    <a16:creationId xmlns:a16="http://schemas.microsoft.com/office/drawing/2014/main" id="{18350646-3622-4AD1-A030-33245D24D3FD}"/>
                  </a:ext>
                </a:extLst>
              </p:cNvPr>
              <p:cNvSpPr/>
              <p:nvPr/>
            </p:nvSpPr>
            <p:spPr>
              <a:xfrm>
                <a:off x="11699405" y="945793"/>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9" name="Rectangle 618">
                <a:extLst>
                  <a:ext uri="{FF2B5EF4-FFF2-40B4-BE49-F238E27FC236}">
                    <a16:creationId xmlns:a16="http://schemas.microsoft.com/office/drawing/2014/main" id="{E27A2995-F174-4DA9-84A8-91BED90939A1}"/>
                  </a:ext>
                </a:extLst>
              </p:cNvPr>
              <p:cNvSpPr/>
              <p:nvPr/>
            </p:nvSpPr>
            <p:spPr>
              <a:xfrm>
                <a:off x="1108336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0" name="Rectangle 619">
                <a:extLst>
                  <a:ext uri="{FF2B5EF4-FFF2-40B4-BE49-F238E27FC236}">
                    <a16:creationId xmlns:a16="http://schemas.microsoft.com/office/drawing/2014/main" id="{1B1C8443-F26F-402B-9B3B-ACB0EE06D3E2}"/>
                  </a:ext>
                </a:extLst>
              </p:cNvPr>
              <p:cNvSpPr/>
              <p:nvPr/>
            </p:nvSpPr>
            <p:spPr>
              <a:xfrm>
                <a:off x="10466460"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1" name="Rectangle 620">
                <a:extLst>
                  <a:ext uri="{FF2B5EF4-FFF2-40B4-BE49-F238E27FC236}">
                    <a16:creationId xmlns:a16="http://schemas.microsoft.com/office/drawing/2014/main" id="{9A96C07B-BDF8-4339-8E01-060C547BC8F1}"/>
                  </a:ext>
                </a:extLst>
              </p:cNvPr>
              <p:cNvSpPr/>
              <p:nvPr/>
            </p:nvSpPr>
            <p:spPr>
              <a:xfrm>
                <a:off x="9849896" y="94579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2" name="Rectangle 621">
                <a:extLst>
                  <a:ext uri="{FF2B5EF4-FFF2-40B4-BE49-F238E27FC236}">
                    <a16:creationId xmlns:a16="http://schemas.microsoft.com/office/drawing/2014/main" id="{E96350A4-4236-46DA-ABBB-E0C8D9B63D22}"/>
                  </a:ext>
                </a:extLst>
              </p:cNvPr>
              <p:cNvSpPr/>
              <p:nvPr/>
            </p:nvSpPr>
            <p:spPr>
              <a:xfrm>
                <a:off x="92332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3" name="Rectangle 622">
                <a:extLst>
                  <a:ext uri="{FF2B5EF4-FFF2-40B4-BE49-F238E27FC236}">
                    <a16:creationId xmlns:a16="http://schemas.microsoft.com/office/drawing/2014/main" id="{42B4EFCC-DE3F-41F9-8B11-BC72EEFBECCA}"/>
                  </a:ext>
                </a:extLst>
              </p:cNvPr>
              <p:cNvSpPr/>
              <p:nvPr/>
            </p:nvSpPr>
            <p:spPr>
              <a:xfrm>
                <a:off x="8617215"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4" name="Rectangle 623">
                <a:extLst>
                  <a:ext uri="{FF2B5EF4-FFF2-40B4-BE49-F238E27FC236}">
                    <a16:creationId xmlns:a16="http://schemas.microsoft.com/office/drawing/2014/main" id="{2A46C7FC-6B99-4F77-BBD8-134A0F955FB5}"/>
                  </a:ext>
                </a:extLst>
              </p:cNvPr>
              <p:cNvSpPr/>
              <p:nvPr/>
            </p:nvSpPr>
            <p:spPr>
              <a:xfrm>
                <a:off x="8000310"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5" name="Rectangle 624">
                <a:extLst>
                  <a:ext uri="{FF2B5EF4-FFF2-40B4-BE49-F238E27FC236}">
                    <a16:creationId xmlns:a16="http://schemas.microsoft.com/office/drawing/2014/main" id="{21087D3C-41CF-45E6-A7D4-B38F1A734E05}"/>
                  </a:ext>
                </a:extLst>
              </p:cNvPr>
              <p:cNvSpPr/>
              <p:nvPr/>
            </p:nvSpPr>
            <p:spPr>
              <a:xfrm>
                <a:off x="7383746"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6" name="Rectangle 625">
                <a:extLst>
                  <a:ext uri="{FF2B5EF4-FFF2-40B4-BE49-F238E27FC236}">
                    <a16:creationId xmlns:a16="http://schemas.microsoft.com/office/drawing/2014/main" id="{5DD0D4EB-0BB8-4708-825E-A005A50D0518}"/>
                  </a:ext>
                </a:extLst>
              </p:cNvPr>
              <p:cNvSpPr/>
              <p:nvPr/>
            </p:nvSpPr>
            <p:spPr>
              <a:xfrm>
                <a:off x="11699535" y="1562171"/>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7" name="Rectangle 626">
                <a:extLst>
                  <a:ext uri="{FF2B5EF4-FFF2-40B4-BE49-F238E27FC236}">
                    <a16:creationId xmlns:a16="http://schemas.microsoft.com/office/drawing/2014/main" id="{18222598-8FD8-4EF1-834A-74AAC2EFEB1D}"/>
                  </a:ext>
                </a:extLst>
              </p:cNvPr>
              <p:cNvSpPr/>
              <p:nvPr/>
            </p:nvSpPr>
            <p:spPr>
              <a:xfrm>
                <a:off x="1108349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8" name="Rectangle 627">
                <a:extLst>
                  <a:ext uri="{FF2B5EF4-FFF2-40B4-BE49-F238E27FC236}">
                    <a16:creationId xmlns:a16="http://schemas.microsoft.com/office/drawing/2014/main" id="{64A19BA6-A865-4550-A837-D7C50C9AA13F}"/>
                  </a:ext>
                </a:extLst>
              </p:cNvPr>
              <p:cNvSpPr/>
              <p:nvPr/>
            </p:nvSpPr>
            <p:spPr>
              <a:xfrm>
                <a:off x="10466590"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9" name="Rectangle 628">
                <a:extLst>
                  <a:ext uri="{FF2B5EF4-FFF2-40B4-BE49-F238E27FC236}">
                    <a16:creationId xmlns:a16="http://schemas.microsoft.com/office/drawing/2014/main" id="{3C88C688-6CDE-4729-B432-E8F6E89F5713}"/>
                  </a:ext>
                </a:extLst>
              </p:cNvPr>
              <p:cNvSpPr/>
              <p:nvPr/>
            </p:nvSpPr>
            <p:spPr>
              <a:xfrm>
                <a:off x="9850026" y="156217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0" name="Rectangle 629">
                <a:extLst>
                  <a:ext uri="{FF2B5EF4-FFF2-40B4-BE49-F238E27FC236}">
                    <a16:creationId xmlns:a16="http://schemas.microsoft.com/office/drawing/2014/main" id="{25AACA2D-FA4A-40F3-B6B7-EF25B2995968}"/>
                  </a:ext>
                </a:extLst>
              </p:cNvPr>
              <p:cNvSpPr/>
              <p:nvPr/>
            </p:nvSpPr>
            <p:spPr>
              <a:xfrm>
                <a:off x="92333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1" name="Rectangle 630">
                <a:extLst>
                  <a:ext uri="{FF2B5EF4-FFF2-40B4-BE49-F238E27FC236}">
                    <a16:creationId xmlns:a16="http://schemas.microsoft.com/office/drawing/2014/main" id="{40B4677C-8BC8-4D39-AA14-00CCD25B03E5}"/>
                  </a:ext>
                </a:extLst>
              </p:cNvPr>
              <p:cNvSpPr/>
              <p:nvPr/>
            </p:nvSpPr>
            <p:spPr>
              <a:xfrm>
                <a:off x="8617345"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2" name="Rectangle 631">
                <a:extLst>
                  <a:ext uri="{FF2B5EF4-FFF2-40B4-BE49-F238E27FC236}">
                    <a16:creationId xmlns:a16="http://schemas.microsoft.com/office/drawing/2014/main" id="{9DE78FC8-494D-474F-9D3C-846BA579B661}"/>
                  </a:ext>
                </a:extLst>
              </p:cNvPr>
              <p:cNvSpPr/>
              <p:nvPr/>
            </p:nvSpPr>
            <p:spPr>
              <a:xfrm>
                <a:off x="8000440"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3" name="Rectangle 632">
                <a:extLst>
                  <a:ext uri="{FF2B5EF4-FFF2-40B4-BE49-F238E27FC236}">
                    <a16:creationId xmlns:a16="http://schemas.microsoft.com/office/drawing/2014/main" id="{70CFFECF-E7DB-4B87-A7DE-E996414B1EBD}"/>
                  </a:ext>
                </a:extLst>
              </p:cNvPr>
              <p:cNvSpPr/>
              <p:nvPr/>
            </p:nvSpPr>
            <p:spPr>
              <a:xfrm>
                <a:off x="7383876"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4" name="Rectangle 633">
                <a:extLst>
                  <a:ext uri="{FF2B5EF4-FFF2-40B4-BE49-F238E27FC236}">
                    <a16:creationId xmlns:a16="http://schemas.microsoft.com/office/drawing/2014/main" id="{C59AF462-F746-4959-B6DB-25686108FA97}"/>
                  </a:ext>
                </a:extLst>
              </p:cNvPr>
              <p:cNvSpPr/>
              <p:nvPr/>
            </p:nvSpPr>
            <p:spPr>
              <a:xfrm>
                <a:off x="11698223" y="179537"/>
                <a:ext cx="29555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5" name="Rectangle 634">
                <a:extLst>
                  <a:ext uri="{FF2B5EF4-FFF2-40B4-BE49-F238E27FC236}">
                    <a16:creationId xmlns:a16="http://schemas.microsoft.com/office/drawing/2014/main" id="{4546C8A0-483E-4543-A7E4-D93C067E841E}"/>
                  </a:ext>
                </a:extLst>
              </p:cNvPr>
              <p:cNvSpPr/>
              <p:nvPr/>
            </p:nvSpPr>
            <p:spPr>
              <a:xfrm>
                <a:off x="1108323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6" name="Rectangle 635">
                <a:extLst>
                  <a:ext uri="{FF2B5EF4-FFF2-40B4-BE49-F238E27FC236}">
                    <a16:creationId xmlns:a16="http://schemas.microsoft.com/office/drawing/2014/main" id="{8C0AEEC3-AAE4-4132-AB5D-E8D65321A2A4}"/>
                  </a:ext>
                </a:extLst>
              </p:cNvPr>
              <p:cNvSpPr/>
              <p:nvPr/>
            </p:nvSpPr>
            <p:spPr>
              <a:xfrm>
                <a:off x="10466330"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7" name="Rectangle 636">
                <a:extLst>
                  <a:ext uri="{FF2B5EF4-FFF2-40B4-BE49-F238E27FC236}">
                    <a16:creationId xmlns:a16="http://schemas.microsoft.com/office/drawing/2014/main" id="{16CCBDB2-1BD1-49C6-953D-A804370315F1}"/>
                  </a:ext>
                </a:extLst>
              </p:cNvPr>
              <p:cNvSpPr/>
              <p:nvPr/>
            </p:nvSpPr>
            <p:spPr>
              <a:xfrm>
                <a:off x="9849766" y="17953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8" name="Rectangle 637">
                <a:extLst>
                  <a:ext uri="{FF2B5EF4-FFF2-40B4-BE49-F238E27FC236}">
                    <a16:creationId xmlns:a16="http://schemas.microsoft.com/office/drawing/2014/main" id="{0950E806-6743-4E3E-836F-DCC3F4331F0A}"/>
                  </a:ext>
                </a:extLst>
              </p:cNvPr>
              <p:cNvSpPr/>
              <p:nvPr/>
            </p:nvSpPr>
            <p:spPr>
              <a:xfrm>
                <a:off x="9233125"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9" name="Rectangle 638">
                <a:extLst>
                  <a:ext uri="{FF2B5EF4-FFF2-40B4-BE49-F238E27FC236}">
                    <a16:creationId xmlns:a16="http://schemas.microsoft.com/office/drawing/2014/main" id="{8279D8EE-4BE9-454B-9485-B6116AD1E017}"/>
                  </a:ext>
                </a:extLst>
              </p:cNvPr>
              <p:cNvSpPr/>
              <p:nvPr/>
            </p:nvSpPr>
            <p:spPr>
              <a:xfrm>
                <a:off x="8617085"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0" name="Rectangle 639">
                <a:extLst>
                  <a:ext uri="{FF2B5EF4-FFF2-40B4-BE49-F238E27FC236}">
                    <a16:creationId xmlns:a16="http://schemas.microsoft.com/office/drawing/2014/main" id="{2BE72A4E-C40D-487D-BEAE-27785A338681}"/>
                  </a:ext>
                </a:extLst>
              </p:cNvPr>
              <p:cNvSpPr/>
              <p:nvPr/>
            </p:nvSpPr>
            <p:spPr>
              <a:xfrm>
                <a:off x="8000180"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1" name="Rectangle 640">
                <a:extLst>
                  <a:ext uri="{FF2B5EF4-FFF2-40B4-BE49-F238E27FC236}">
                    <a16:creationId xmlns:a16="http://schemas.microsoft.com/office/drawing/2014/main" id="{5DA8EBDD-EA7F-4000-B64A-541E07388B50}"/>
                  </a:ext>
                </a:extLst>
              </p:cNvPr>
              <p:cNvSpPr/>
              <p:nvPr/>
            </p:nvSpPr>
            <p:spPr>
              <a:xfrm>
                <a:off x="7383616" y="17953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2" name="Rectangle 641">
                <a:extLst>
                  <a:ext uri="{FF2B5EF4-FFF2-40B4-BE49-F238E27FC236}">
                    <a16:creationId xmlns:a16="http://schemas.microsoft.com/office/drawing/2014/main" id="{B467C83E-E960-4D24-9367-5C351EBD8A41}"/>
                  </a:ext>
                </a:extLst>
              </p:cNvPr>
              <p:cNvSpPr/>
              <p:nvPr/>
            </p:nvSpPr>
            <p:spPr>
              <a:xfrm>
                <a:off x="11699405" y="336275"/>
                <a:ext cx="294507"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3" name="Rectangle 642">
                <a:extLst>
                  <a:ext uri="{FF2B5EF4-FFF2-40B4-BE49-F238E27FC236}">
                    <a16:creationId xmlns:a16="http://schemas.microsoft.com/office/drawing/2014/main" id="{66DC9169-4AEF-42CD-999E-5C1C1F616E7C}"/>
                  </a:ext>
                </a:extLst>
              </p:cNvPr>
              <p:cNvSpPr/>
              <p:nvPr/>
            </p:nvSpPr>
            <p:spPr>
              <a:xfrm>
                <a:off x="1108336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4" name="Rectangle 643">
                <a:extLst>
                  <a:ext uri="{FF2B5EF4-FFF2-40B4-BE49-F238E27FC236}">
                    <a16:creationId xmlns:a16="http://schemas.microsoft.com/office/drawing/2014/main" id="{4C1D8B80-B452-4F28-9E89-8C2410E5709E}"/>
                  </a:ext>
                </a:extLst>
              </p:cNvPr>
              <p:cNvSpPr/>
              <p:nvPr/>
            </p:nvSpPr>
            <p:spPr>
              <a:xfrm>
                <a:off x="10466460"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5" name="Rectangle 644">
                <a:extLst>
                  <a:ext uri="{FF2B5EF4-FFF2-40B4-BE49-F238E27FC236}">
                    <a16:creationId xmlns:a16="http://schemas.microsoft.com/office/drawing/2014/main" id="{A1965C25-AD5D-4875-BA9E-15955A208AFD}"/>
                  </a:ext>
                </a:extLst>
              </p:cNvPr>
              <p:cNvSpPr/>
              <p:nvPr/>
            </p:nvSpPr>
            <p:spPr>
              <a:xfrm>
                <a:off x="9849896" y="33627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6" name="Rectangle 645">
                <a:extLst>
                  <a:ext uri="{FF2B5EF4-FFF2-40B4-BE49-F238E27FC236}">
                    <a16:creationId xmlns:a16="http://schemas.microsoft.com/office/drawing/2014/main" id="{66DEC152-E9AD-4593-883C-AF5E1C9D28B9}"/>
                  </a:ext>
                </a:extLst>
              </p:cNvPr>
              <p:cNvSpPr/>
              <p:nvPr/>
            </p:nvSpPr>
            <p:spPr>
              <a:xfrm>
                <a:off x="92332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7" name="Rectangle 646">
                <a:extLst>
                  <a:ext uri="{FF2B5EF4-FFF2-40B4-BE49-F238E27FC236}">
                    <a16:creationId xmlns:a16="http://schemas.microsoft.com/office/drawing/2014/main" id="{A1202656-3D75-46ED-9327-95C78F0D79A7}"/>
                  </a:ext>
                </a:extLst>
              </p:cNvPr>
              <p:cNvSpPr/>
              <p:nvPr/>
            </p:nvSpPr>
            <p:spPr>
              <a:xfrm>
                <a:off x="8617215"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8" name="Rectangle 647">
                <a:extLst>
                  <a:ext uri="{FF2B5EF4-FFF2-40B4-BE49-F238E27FC236}">
                    <a16:creationId xmlns:a16="http://schemas.microsoft.com/office/drawing/2014/main" id="{C21E7D52-CC3B-4D0B-8F94-E63D0D747D0B}"/>
                  </a:ext>
                </a:extLst>
              </p:cNvPr>
              <p:cNvSpPr/>
              <p:nvPr/>
            </p:nvSpPr>
            <p:spPr>
              <a:xfrm>
                <a:off x="8000310"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9" name="Rectangle 648">
                <a:extLst>
                  <a:ext uri="{FF2B5EF4-FFF2-40B4-BE49-F238E27FC236}">
                    <a16:creationId xmlns:a16="http://schemas.microsoft.com/office/drawing/2014/main" id="{ADE298F4-02E1-41B1-8EE7-4B9B55FC3D59}"/>
                  </a:ext>
                </a:extLst>
              </p:cNvPr>
              <p:cNvSpPr/>
              <p:nvPr/>
            </p:nvSpPr>
            <p:spPr>
              <a:xfrm>
                <a:off x="7383746"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0" name="Rectangle 649">
                <a:extLst>
                  <a:ext uri="{FF2B5EF4-FFF2-40B4-BE49-F238E27FC236}">
                    <a16:creationId xmlns:a16="http://schemas.microsoft.com/office/drawing/2014/main" id="{37953212-C51B-41F4-94D8-E92740A7D775}"/>
                  </a:ext>
                </a:extLst>
              </p:cNvPr>
              <p:cNvSpPr/>
              <p:nvPr/>
            </p:nvSpPr>
            <p:spPr>
              <a:xfrm>
                <a:off x="6767242" y="402082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1" name="Rectangle 650">
                <a:extLst>
                  <a:ext uri="{FF2B5EF4-FFF2-40B4-BE49-F238E27FC236}">
                    <a16:creationId xmlns:a16="http://schemas.microsoft.com/office/drawing/2014/main" id="{98AF7199-96DE-459A-A062-79FF18056CA4}"/>
                  </a:ext>
                </a:extLst>
              </p:cNvPr>
              <p:cNvSpPr/>
              <p:nvPr/>
            </p:nvSpPr>
            <p:spPr>
              <a:xfrm>
                <a:off x="6150337"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2" name="Rectangle 651">
                <a:extLst>
                  <a:ext uri="{FF2B5EF4-FFF2-40B4-BE49-F238E27FC236}">
                    <a16:creationId xmlns:a16="http://schemas.microsoft.com/office/drawing/2014/main" id="{F85929CF-803A-4D20-9129-AF35CFB01178}"/>
                  </a:ext>
                </a:extLst>
              </p:cNvPr>
              <p:cNvSpPr/>
              <p:nvPr/>
            </p:nvSpPr>
            <p:spPr>
              <a:xfrm>
                <a:off x="5533773" y="402082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3" name="Rectangle 652">
                <a:extLst>
                  <a:ext uri="{FF2B5EF4-FFF2-40B4-BE49-F238E27FC236}">
                    <a16:creationId xmlns:a16="http://schemas.microsoft.com/office/drawing/2014/main" id="{1EF6873A-8C07-4C5D-B1B1-EE7D3EE60183}"/>
                  </a:ext>
                </a:extLst>
              </p:cNvPr>
              <p:cNvSpPr/>
              <p:nvPr/>
            </p:nvSpPr>
            <p:spPr>
              <a:xfrm>
                <a:off x="6767372" y="463720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4" name="Rectangle 653">
                <a:extLst>
                  <a:ext uri="{FF2B5EF4-FFF2-40B4-BE49-F238E27FC236}">
                    <a16:creationId xmlns:a16="http://schemas.microsoft.com/office/drawing/2014/main" id="{0952C604-CFE9-4A3A-A211-DE017C691789}"/>
                  </a:ext>
                </a:extLst>
              </p:cNvPr>
              <p:cNvSpPr/>
              <p:nvPr/>
            </p:nvSpPr>
            <p:spPr>
              <a:xfrm>
                <a:off x="6150467" y="463720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5" name="Rectangle 654">
                <a:extLst>
                  <a:ext uri="{FF2B5EF4-FFF2-40B4-BE49-F238E27FC236}">
                    <a16:creationId xmlns:a16="http://schemas.microsoft.com/office/drawing/2014/main" id="{A8820B3C-3FD9-41D2-B8F5-A6EB453A820C}"/>
                  </a:ext>
                </a:extLst>
              </p:cNvPr>
              <p:cNvSpPr/>
              <p:nvPr/>
            </p:nvSpPr>
            <p:spPr>
              <a:xfrm>
                <a:off x="5532591" y="4637203"/>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6" name="Rectangle 655">
                <a:extLst>
                  <a:ext uri="{FF2B5EF4-FFF2-40B4-BE49-F238E27FC236}">
                    <a16:creationId xmlns:a16="http://schemas.microsoft.com/office/drawing/2014/main" id="{4CE6C5A7-9A4D-4286-88F5-4BB6E64C6787}"/>
                  </a:ext>
                </a:extLst>
              </p:cNvPr>
              <p:cNvSpPr/>
              <p:nvPr/>
            </p:nvSpPr>
            <p:spPr>
              <a:xfrm>
                <a:off x="6767177" y="278806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7" name="Rectangle 656">
                <a:extLst>
                  <a:ext uri="{FF2B5EF4-FFF2-40B4-BE49-F238E27FC236}">
                    <a16:creationId xmlns:a16="http://schemas.microsoft.com/office/drawing/2014/main" id="{8B0DC617-C90A-4F3E-9B2B-D471964B9E67}"/>
                  </a:ext>
                </a:extLst>
              </p:cNvPr>
              <p:cNvSpPr/>
              <p:nvPr/>
            </p:nvSpPr>
            <p:spPr>
              <a:xfrm>
                <a:off x="6150272"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8" name="Rectangle 657">
                <a:extLst>
                  <a:ext uri="{FF2B5EF4-FFF2-40B4-BE49-F238E27FC236}">
                    <a16:creationId xmlns:a16="http://schemas.microsoft.com/office/drawing/2014/main" id="{45434BAA-E5E4-4285-A13A-418AD98E8CF1}"/>
                  </a:ext>
                </a:extLst>
              </p:cNvPr>
              <p:cNvSpPr/>
              <p:nvPr/>
            </p:nvSpPr>
            <p:spPr>
              <a:xfrm>
                <a:off x="5533708" y="278806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9" name="Rectangle 658">
                <a:extLst>
                  <a:ext uri="{FF2B5EF4-FFF2-40B4-BE49-F238E27FC236}">
                    <a16:creationId xmlns:a16="http://schemas.microsoft.com/office/drawing/2014/main" id="{17556FE2-57D3-49DB-B1DD-D9CBE9FD7C95}"/>
                  </a:ext>
                </a:extLst>
              </p:cNvPr>
              <p:cNvSpPr/>
              <p:nvPr/>
            </p:nvSpPr>
            <p:spPr>
              <a:xfrm>
                <a:off x="6767307" y="340444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0" name="Rectangle 659">
                <a:extLst>
                  <a:ext uri="{FF2B5EF4-FFF2-40B4-BE49-F238E27FC236}">
                    <a16:creationId xmlns:a16="http://schemas.microsoft.com/office/drawing/2014/main" id="{5FAAEFF9-411F-4E4D-B249-15894EB3DA5D}"/>
                  </a:ext>
                </a:extLst>
              </p:cNvPr>
              <p:cNvSpPr/>
              <p:nvPr/>
            </p:nvSpPr>
            <p:spPr>
              <a:xfrm>
                <a:off x="6150402"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1" name="Rectangle 660">
                <a:extLst>
                  <a:ext uri="{FF2B5EF4-FFF2-40B4-BE49-F238E27FC236}">
                    <a16:creationId xmlns:a16="http://schemas.microsoft.com/office/drawing/2014/main" id="{75091C9B-0F9E-446E-ABD5-D7F9E0315ADB}"/>
                  </a:ext>
                </a:extLst>
              </p:cNvPr>
              <p:cNvSpPr/>
              <p:nvPr/>
            </p:nvSpPr>
            <p:spPr>
              <a:xfrm>
                <a:off x="5533838" y="340444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2" name="Rectangle 661">
                <a:extLst>
                  <a:ext uri="{FF2B5EF4-FFF2-40B4-BE49-F238E27FC236}">
                    <a16:creationId xmlns:a16="http://schemas.microsoft.com/office/drawing/2014/main" id="{15A42C23-CF57-41E4-8D71-D1ED83B4B76F}"/>
                  </a:ext>
                </a:extLst>
              </p:cNvPr>
              <p:cNvSpPr/>
              <p:nvPr/>
            </p:nvSpPr>
            <p:spPr>
              <a:xfrm>
                <a:off x="6766651" y="5253579"/>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3" name="Rectangle 662">
                <a:extLst>
                  <a:ext uri="{FF2B5EF4-FFF2-40B4-BE49-F238E27FC236}">
                    <a16:creationId xmlns:a16="http://schemas.microsoft.com/office/drawing/2014/main" id="{24F5B29A-F211-4344-BE66-83DC3C28CA51}"/>
                  </a:ext>
                </a:extLst>
              </p:cNvPr>
              <p:cNvSpPr/>
              <p:nvPr/>
            </p:nvSpPr>
            <p:spPr>
              <a:xfrm>
                <a:off x="6149746" y="525358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4" name="Rectangle 663">
                <a:extLst>
                  <a:ext uri="{FF2B5EF4-FFF2-40B4-BE49-F238E27FC236}">
                    <a16:creationId xmlns:a16="http://schemas.microsoft.com/office/drawing/2014/main" id="{81B3CD6B-E0CA-4ACA-974C-60500542248C}"/>
                  </a:ext>
                </a:extLst>
              </p:cNvPr>
              <p:cNvSpPr/>
              <p:nvPr/>
            </p:nvSpPr>
            <p:spPr>
              <a:xfrm>
                <a:off x="5533182" y="5253580"/>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5" name="Rectangle 664">
                <a:extLst>
                  <a:ext uri="{FF2B5EF4-FFF2-40B4-BE49-F238E27FC236}">
                    <a16:creationId xmlns:a16="http://schemas.microsoft.com/office/drawing/2014/main" id="{CA5F3264-CC65-457C-9E01-EE28A0F31CB9}"/>
                  </a:ext>
                </a:extLst>
              </p:cNvPr>
              <p:cNvSpPr/>
              <p:nvPr/>
            </p:nvSpPr>
            <p:spPr>
              <a:xfrm>
                <a:off x="6766125" y="217855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6" name="Rectangle 665">
                <a:extLst>
                  <a:ext uri="{FF2B5EF4-FFF2-40B4-BE49-F238E27FC236}">
                    <a16:creationId xmlns:a16="http://schemas.microsoft.com/office/drawing/2014/main" id="{A79393FF-1A21-4E92-B707-A1931BAA8C53}"/>
                  </a:ext>
                </a:extLst>
              </p:cNvPr>
              <p:cNvSpPr/>
              <p:nvPr/>
            </p:nvSpPr>
            <p:spPr>
              <a:xfrm>
                <a:off x="6149220"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7" name="Rectangle 666">
                <a:extLst>
                  <a:ext uri="{FF2B5EF4-FFF2-40B4-BE49-F238E27FC236}">
                    <a16:creationId xmlns:a16="http://schemas.microsoft.com/office/drawing/2014/main" id="{ACCB2321-361F-497B-84CD-51C655413A5E}"/>
                  </a:ext>
                </a:extLst>
              </p:cNvPr>
              <p:cNvSpPr/>
              <p:nvPr/>
            </p:nvSpPr>
            <p:spPr>
              <a:xfrm>
                <a:off x="5532656" y="217855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8" name="Rectangle 667">
                <a:extLst>
                  <a:ext uri="{FF2B5EF4-FFF2-40B4-BE49-F238E27FC236}">
                    <a16:creationId xmlns:a16="http://schemas.microsoft.com/office/drawing/2014/main" id="{EC077AF8-6D34-479A-BF10-7E35F62E861D}"/>
                  </a:ext>
                </a:extLst>
              </p:cNvPr>
              <p:cNvSpPr/>
              <p:nvPr/>
            </p:nvSpPr>
            <p:spPr>
              <a:xfrm>
                <a:off x="6766060" y="94579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9" name="Rectangle 668">
                <a:extLst>
                  <a:ext uri="{FF2B5EF4-FFF2-40B4-BE49-F238E27FC236}">
                    <a16:creationId xmlns:a16="http://schemas.microsoft.com/office/drawing/2014/main" id="{F63864C6-08A0-4F0B-81A5-B64A56D7BA81}"/>
                  </a:ext>
                </a:extLst>
              </p:cNvPr>
              <p:cNvSpPr/>
              <p:nvPr/>
            </p:nvSpPr>
            <p:spPr>
              <a:xfrm>
                <a:off x="6149155"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0" name="Rectangle 669">
                <a:extLst>
                  <a:ext uri="{FF2B5EF4-FFF2-40B4-BE49-F238E27FC236}">
                    <a16:creationId xmlns:a16="http://schemas.microsoft.com/office/drawing/2014/main" id="{A0EE882B-46F4-4181-84C5-C83B30A1D3ED}"/>
                  </a:ext>
                </a:extLst>
              </p:cNvPr>
              <p:cNvSpPr/>
              <p:nvPr/>
            </p:nvSpPr>
            <p:spPr>
              <a:xfrm>
                <a:off x="5532591" y="94579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1" name="Rectangle 670">
                <a:extLst>
                  <a:ext uri="{FF2B5EF4-FFF2-40B4-BE49-F238E27FC236}">
                    <a16:creationId xmlns:a16="http://schemas.microsoft.com/office/drawing/2014/main" id="{8BD07257-B041-4F7C-9194-5601E10A6D29}"/>
                  </a:ext>
                </a:extLst>
              </p:cNvPr>
              <p:cNvSpPr/>
              <p:nvPr/>
            </p:nvSpPr>
            <p:spPr>
              <a:xfrm>
                <a:off x="6766190" y="1562169"/>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2" name="Rectangle 671">
                <a:extLst>
                  <a:ext uri="{FF2B5EF4-FFF2-40B4-BE49-F238E27FC236}">
                    <a16:creationId xmlns:a16="http://schemas.microsoft.com/office/drawing/2014/main" id="{6D760C13-37A3-42EE-9249-09AA5C613CD7}"/>
                  </a:ext>
                </a:extLst>
              </p:cNvPr>
              <p:cNvSpPr/>
              <p:nvPr/>
            </p:nvSpPr>
            <p:spPr>
              <a:xfrm>
                <a:off x="6149285"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3" name="Rectangle 672">
                <a:extLst>
                  <a:ext uri="{FF2B5EF4-FFF2-40B4-BE49-F238E27FC236}">
                    <a16:creationId xmlns:a16="http://schemas.microsoft.com/office/drawing/2014/main" id="{64F6B82E-FAF2-45CC-B1FB-C4BB8A5E0C45}"/>
                  </a:ext>
                </a:extLst>
              </p:cNvPr>
              <p:cNvSpPr/>
              <p:nvPr/>
            </p:nvSpPr>
            <p:spPr>
              <a:xfrm>
                <a:off x="5532721" y="156217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4" name="Rectangle 673">
                <a:extLst>
                  <a:ext uri="{FF2B5EF4-FFF2-40B4-BE49-F238E27FC236}">
                    <a16:creationId xmlns:a16="http://schemas.microsoft.com/office/drawing/2014/main" id="{5EE6E807-23AB-4F97-B8E8-BC574DACFB41}"/>
                  </a:ext>
                </a:extLst>
              </p:cNvPr>
              <p:cNvSpPr/>
              <p:nvPr/>
            </p:nvSpPr>
            <p:spPr>
              <a:xfrm>
                <a:off x="6765930" y="179535"/>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5" name="Rectangle 674">
                <a:extLst>
                  <a:ext uri="{FF2B5EF4-FFF2-40B4-BE49-F238E27FC236}">
                    <a16:creationId xmlns:a16="http://schemas.microsoft.com/office/drawing/2014/main" id="{69446947-FE18-4E41-B620-13C4547EF9E2}"/>
                  </a:ext>
                </a:extLst>
              </p:cNvPr>
              <p:cNvSpPr/>
              <p:nvPr/>
            </p:nvSpPr>
            <p:spPr>
              <a:xfrm>
                <a:off x="6766060" y="3362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6" name="Rectangle 675">
                <a:extLst>
                  <a:ext uri="{FF2B5EF4-FFF2-40B4-BE49-F238E27FC236}">
                    <a16:creationId xmlns:a16="http://schemas.microsoft.com/office/drawing/2014/main" id="{28CAA742-09D9-4938-ABCB-638B09A36CCE}"/>
                  </a:ext>
                </a:extLst>
              </p:cNvPr>
              <p:cNvSpPr/>
              <p:nvPr/>
            </p:nvSpPr>
            <p:spPr>
              <a:xfrm>
                <a:off x="6149155"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7" name="Rectangle 676">
                <a:extLst>
                  <a:ext uri="{FF2B5EF4-FFF2-40B4-BE49-F238E27FC236}">
                    <a16:creationId xmlns:a16="http://schemas.microsoft.com/office/drawing/2014/main" id="{936321E9-2AAA-41A3-A492-0F6CF0358075}"/>
                  </a:ext>
                </a:extLst>
              </p:cNvPr>
              <p:cNvSpPr/>
              <p:nvPr/>
            </p:nvSpPr>
            <p:spPr>
              <a:xfrm>
                <a:off x="5532591" y="3362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8" name="Rectangle 677">
                <a:extLst>
                  <a:ext uri="{FF2B5EF4-FFF2-40B4-BE49-F238E27FC236}">
                    <a16:creationId xmlns:a16="http://schemas.microsoft.com/office/drawing/2014/main" id="{4A7532AC-9117-4134-A974-3B772286BF03}"/>
                  </a:ext>
                </a:extLst>
              </p:cNvPr>
              <p:cNvSpPr/>
              <p:nvPr/>
            </p:nvSpPr>
            <p:spPr>
              <a:xfrm>
                <a:off x="4921933"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9" name="Rectangle 678">
                <a:extLst>
                  <a:ext uri="{FF2B5EF4-FFF2-40B4-BE49-F238E27FC236}">
                    <a16:creationId xmlns:a16="http://schemas.microsoft.com/office/drawing/2014/main" id="{708D771F-DFFA-4746-83AD-53B6355143A9}"/>
                  </a:ext>
                </a:extLst>
              </p:cNvPr>
              <p:cNvSpPr/>
              <p:nvPr/>
            </p:nvSpPr>
            <p:spPr>
              <a:xfrm>
                <a:off x="4305028"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0" name="Rectangle 679">
                <a:extLst>
                  <a:ext uri="{FF2B5EF4-FFF2-40B4-BE49-F238E27FC236}">
                    <a16:creationId xmlns:a16="http://schemas.microsoft.com/office/drawing/2014/main" id="{8BBCC4B9-979C-408B-BC08-6F9D720C6C9A}"/>
                  </a:ext>
                </a:extLst>
              </p:cNvPr>
              <p:cNvSpPr/>
              <p:nvPr/>
            </p:nvSpPr>
            <p:spPr>
              <a:xfrm>
                <a:off x="3688464"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1" name="Rectangle 680">
                <a:extLst>
                  <a:ext uri="{FF2B5EF4-FFF2-40B4-BE49-F238E27FC236}">
                    <a16:creationId xmlns:a16="http://schemas.microsoft.com/office/drawing/2014/main" id="{EB08CFC0-D0A0-41F0-9991-858C1795B7D3}"/>
                  </a:ext>
                </a:extLst>
              </p:cNvPr>
              <p:cNvSpPr/>
              <p:nvPr/>
            </p:nvSpPr>
            <p:spPr>
              <a:xfrm>
                <a:off x="4921869" y="4636533"/>
                <a:ext cx="616574"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2" name="Rectangle 681">
                <a:extLst>
                  <a:ext uri="{FF2B5EF4-FFF2-40B4-BE49-F238E27FC236}">
                    <a16:creationId xmlns:a16="http://schemas.microsoft.com/office/drawing/2014/main" id="{F9E22F99-D156-4C70-A230-445841C77773}"/>
                  </a:ext>
                </a:extLst>
              </p:cNvPr>
              <p:cNvSpPr/>
              <p:nvPr/>
            </p:nvSpPr>
            <p:spPr>
              <a:xfrm>
                <a:off x="4305158" y="4636534"/>
                <a:ext cx="614863"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3" name="Rectangle 682">
                <a:extLst>
                  <a:ext uri="{FF2B5EF4-FFF2-40B4-BE49-F238E27FC236}">
                    <a16:creationId xmlns:a16="http://schemas.microsoft.com/office/drawing/2014/main" id="{8E07B5C6-1879-4C98-98F8-B9F6711753B3}"/>
                  </a:ext>
                </a:extLst>
              </p:cNvPr>
              <p:cNvSpPr/>
              <p:nvPr/>
            </p:nvSpPr>
            <p:spPr>
              <a:xfrm>
                <a:off x="3687282"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4" name="Rectangle 683">
                <a:extLst>
                  <a:ext uri="{FF2B5EF4-FFF2-40B4-BE49-F238E27FC236}">
                    <a16:creationId xmlns:a16="http://schemas.microsoft.com/office/drawing/2014/main" id="{B0875F09-C8CE-4892-A665-793B2DE03742}"/>
                  </a:ext>
                </a:extLst>
              </p:cNvPr>
              <p:cNvSpPr/>
              <p:nvPr/>
            </p:nvSpPr>
            <p:spPr>
              <a:xfrm>
                <a:off x="4921868"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5" name="Rectangle 684">
                <a:extLst>
                  <a:ext uri="{FF2B5EF4-FFF2-40B4-BE49-F238E27FC236}">
                    <a16:creationId xmlns:a16="http://schemas.microsoft.com/office/drawing/2014/main" id="{4F2FD1E9-61AF-4922-9D5C-8998A7490125}"/>
                  </a:ext>
                </a:extLst>
              </p:cNvPr>
              <p:cNvSpPr/>
              <p:nvPr/>
            </p:nvSpPr>
            <p:spPr>
              <a:xfrm>
                <a:off x="4304963"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6" name="Rectangle 685">
                <a:extLst>
                  <a:ext uri="{FF2B5EF4-FFF2-40B4-BE49-F238E27FC236}">
                    <a16:creationId xmlns:a16="http://schemas.microsoft.com/office/drawing/2014/main" id="{D5C6592C-6F34-4D00-96D0-3255E267250B}"/>
                  </a:ext>
                </a:extLst>
              </p:cNvPr>
              <p:cNvSpPr/>
              <p:nvPr/>
            </p:nvSpPr>
            <p:spPr>
              <a:xfrm>
                <a:off x="3688399"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7" name="Rectangle 686">
                <a:extLst>
                  <a:ext uri="{FF2B5EF4-FFF2-40B4-BE49-F238E27FC236}">
                    <a16:creationId xmlns:a16="http://schemas.microsoft.com/office/drawing/2014/main" id="{BF438C29-C7E5-45D2-A0B7-6EA73E40C491}"/>
                  </a:ext>
                </a:extLst>
              </p:cNvPr>
              <p:cNvSpPr/>
              <p:nvPr/>
            </p:nvSpPr>
            <p:spPr>
              <a:xfrm>
                <a:off x="4921998"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8" name="Rectangle 687">
                <a:extLst>
                  <a:ext uri="{FF2B5EF4-FFF2-40B4-BE49-F238E27FC236}">
                    <a16:creationId xmlns:a16="http://schemas.microsoft.com/office/drawing/2014/main" id="{E137542F-FAFF-4782-A582-7F85F9FEE72B}"/>
                  </a:ext>
                </a:extLst>
              </p:cNvPr>
              <p:cNvSpPr/>
              <p:nvPr/>
            </p:nvSpPr>
            <p:spPr>
              <a:xfrm>
                <a:off x="4305093"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9" name="Rectangle 688">
                <a:extLst>
                  <a:ext uri="{FF2B5EF4-FFF2-40B4-BE49-F238E27FC236}">
                    <a16:creationId xmlns:a16="http://schemas.microsoft.com/office/drawing/2014/main" id="{CCB136E5-64C5-4771-BD39-760193D8BFA5}"/>
                  </a:ext>
                </a:extLst>
              </p:cNvPr>
              <p:cNvSpPr/>
              <p:nvPr/>
            </p:nvSpPr>
            <p:spPr>
              <a:xfrm>
                <a:off x="3688529"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0" name="Rectangle 689">
                <a:extLst>
                  <a:ext uri="{FF2B5EF4-FFF2-40B4-BE49-F238E27FC236}">
                    <a16:creationId xmlns:a16="http://schemas.microsoft.com/office/drawing/2014/main" id="{CC303A34-01E4-4B59-8D6E-5DFD92F25981}"/>
                  </a:ext>
                </a:extLst>
              </p:cNvPr>
              <p:cNvSpPr/>
              <p:nvPr/>
            </p:nvSpPr>
            <p:spPr>
              <a:xfrm>
                <a:off x="4921342"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1" name="Rectangle 690">
                <a:extLst>
                  <a:ext uri="{FF2B5EF4-FFF2-40B4-BE49-F238E27FC236}">
                    <a16:creationId xmlns:a16="http://schemas.microsoft.com/office/drawing/2014/main" id="{1565DBEF-E728-4CB0-B272-25523EACFC12}"/>
                  </a:ext>
                </a:extLst>
              </p:cNvPr>
              <p:cNvSpPr/>
              <p:nvPr/>
            </p:nvSpPr>
            <p:spPr>
              <a:xfrm>
                <a:off x="4304437"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2" name="Rectangle 691">
                <a:extLst>
                  <a:ext uri="{FF2B5EF4-FFF2-40B4-BE49-F238E27FC236}">
                    <a16:creationId xmlns:a16="http://schemas.microsoft.com/office/drawing/2014/main" id="{93C5F628-8294-4942-8EB9-38E00AB69834}"/>
                  </a:ext>
                </a:extLst>
              </p:cNvPr>
              <p:cNvSpPr/>
              <p:nvPr/>
            </p:nvSpPr>
            <p:spPr>
              <a:xfrm>
                <a:off x="3687873"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3" name="Rectangle 692">
                <a:extLst>
                  <a:ext uri="{FF2B5EF4-FFF2-40B4-BE49-F238E27FC236}">
                    <a16:creationId xmlns:a16="http://schemas.microsoft.com/office/drawing/2014/main" id="{DEB96522-A5F1-45F1-8776-B1568D9E7E86}"/>
                  </a:ext>
                </a:extLst>
              </p:cNvPr>
              <p:cNvSpPr/>
              <p:nvPr/>
            </p:nvSpPr>
            <p:spPr>
              <a:xfrm>
                <a:off x="4920816"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4" name="Rectangle 693">
                <a:extLst>
                  <a:ext uri="{FF2B5EF4-FFF2-40B4-BE49-F238E27FC236}">
                    <a16:creationId xmlns:a16="http://schemas.microsoft.com/office/drawing/2014/main" id="{51844165-E44F-4430-A4EE-29233574C48E}"/>
                  </a:ext>
                </a:extLst>
              </p:cNvPr>
              <p:cNvSpPr/>
              <p:nvPr/>
            </p:nvSpPr>
            <p:spPr>
              <a:xfrm>
                <a:off x="4303911"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5" name="Rectangle 694">
                <a:extLst>
                  <a:ext uri="{FF2B5EF4-FFF2-40B4-BE49-F238E27FC236}">
                    <a16:creationId xmlns:a16="http://schemas.microsoft.com/office/drawing/2014/main" id="{BD4A287D-F241-45C3-9B74-7FBB261DB707}"/>
                  </a:ext>
                </a:extLst>
              </p:cNvPr>
              <p:cNvSpPr/>
              <p:nvPr/>
            </p:nvSpPr>
            <p:spPr>
              <a:xfrm>
                <a:off x="3687347"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6" name="Rectangle 695">
                <a:extLst>
                  <a:ext uri="{FF2B5EF4-FFF2-40B4-BE49-F238E27FC236}">
                    <a16:creationId xmlns:a16="http://schemas.microsoft.com/office/drawing/2014/main" id="{06158E7B-183C-47D6-A537-C9DC5401CCED}"/>
                  </a:ext>
                </a:extLst>
              </p:cNvPr>
              <p:cNvSpPr/>
              <p:nvPr/>
            </p:nvSpPr>
            <p:spPr>
              <a:xfrm>
                <a:off x="4920751"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7" name="Rectangle 696">
                <a:extLst>
                  <a:ext uri="{FF2B5EF4-FFF2-40B4-BE49-F238E27FC236}">
                    <a16:creationId xmlns:a16="http://schemas.microsoft.com/office/drawing/2014/main" id="{D6EE8FBC-A572-4F6E-8BF0-E30CE0D0917B}"/>
                  </a:ext>
                </a:extLst>
              </p:cNvPr>
              <p:cNvSpPr/>
              <p:nvPr/>
            </p:nvSpPr>
            <p:spPr>
              <a:xfrm>
                <a:off x="4303846"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8" name="Rectangle 697">
                <a:extLst>
                  <a:ext uri="{FF2B5EF4-FFF2-40B4-BE49-F238E27FC236}">
                    <a16:creationId xmlns:a16="http://schemas.microsoft.com/office/drawing/2014/main" id="{C220218F-FB67-4C9F-8ADA-E505B153E1D8}"/>
                  </a:ext>
                </a:extLst>
              </p:cNvPr>
              <p:cNvSpPr/>
              <p:nvPr/>
            </p:nvSpPr>
            <p:spPr>
              <a:xfrm>
                <a:off x="3687282"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9" name="Rectangle 698">
                <a:extLst>
                  <a:ext uri="{FF2B5EF4-FFF2-40B4-BE49-F238E27FC236}">
                    <a16:creationId xmlns:a16="http://schemas.microsoft.com/office/drawing/2014/main" id="{C248B458-68FB-46DB-8839-DA201B5E8A6F}"/>
                  </a:ext>
                </a:extLst>
              </p:cNvPr>
              <p:cNvSpPr/>
              <p:nvPr/>
            </p:nvSpPr>
            <p:spPr>
              <a:xfrm>
                <a:off x="4920881"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0" name="Rectangle 699">
                <a:extLst>
                  <a:ext uri="{FF2B5EF4-FFF2-40B4-BE49-F238E27FC236}">
                    <a16:creationId xmlns:a16="http://schemas.microsoft.com/office/drawing/2014/main" id="{AEA5E495-32E0-4BC6-92BF-9442C12D764C}"/>
                  </a:ext>
                </a:extLst>
              </p:cNvPr>
              <p:cNvSpPr/>
              <p:nvPr/>
            </p:nvSpPr>
            <p:spPr>
              <a:xfrm>
                <a:off x="4303976"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1" name="Rectangle 700">
                <a:extLst>
                  <a:ext uri="{FF2B5EF4-FFF2-40B4-BE49-F238E27FC236}">
                    <a16:creationId xmlns:a16="http://schemas.microsoft.com/office/drawing/2014/main" id="{41F9A1DC-0B5E-43F6-8F17-7EDC141C95A7}"/>
                  </a:ext>
                </a:extLst>
              </p:cNvPr>
              <p:cNvSpPr/>
              <p:nvPr/>
            </p:nvSpPr>
            <p:spPr>
              <a:xfrm>
                <a:off x="3687412"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2" name="Rectangle 701">
                <a:extLst>
                  <a:ext uri="{FF2B5EF4-FFF2-40B4-BE49-F238E27FC236}">
                    <a16:creationId xmlns:a16="http://schemas.microsoft.com/office/drawing/2014/main" id="{B99CCE9B-D8C0-42A4-9D69-7B7BD7B0760F}"/>
                  </a:ext>
                </a:extLst>
              </p:cNvPr>
              <p:cNvSpPr/>
              <p:nvPr/>
            </p:nvSpPr>
            <p:spPr>
              <a:xfrm>
                <a:off x="4920751"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3" name="Rectangle 702">
                <a:extLst>
                  <a:ext uri="{FF2B5EF4-FFF2-40B4-BE49-F238E27FC236}">
                    <a16:creationId xmlns:a16="http://schemas.microsoft.com/office/drawing/2014/main" id="{50FC58F0-3C3B-4A10-9BF4-F486C11B9FE8}"/>
                  </a:ext>
                </a:extLst>
              </p:cNvPr>
              <p:cNvSpPr/>
              <p:nvPr/>
            </p:nvSpPr>
            <p:spPr>
              <a:xfrm>
                <a:off x="4303846"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4" name="Rectangle 703">
                <a:extLst>
                  <a:ext uri="{FF2B5EF4-FFF2-40B4-BE49-F238E27FC236}">
                    <a16:creationId xmlns:a16="http://schemas.microsoft.com/office/drawing/2014/main" id="{E9BAE45F-8420-4A5D-823E-93EA0D77FABA}"/>
                  </a:ext>
                </a:extLst>
              </p:cNvPr>
              <p:cNvSpPr/>
              <p:nvPr/>
            </p:nvSpPr>
            <p:spPr>
              <a:xfrm>
                <a:off x="3687282"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5" name="Rectangle 704">
                <a:extLst>
                  <a:ext uri="{FF2B5EF4-FFF2-40B4-BE49-F238E27FC236}">
                    <a16:creationId xmlns:a16="http://schemas.microsoft.com/office/drawing/2014/main" id="{993930B8-C06F-410D-A29E-6D0F47F3FD23}"/>
                  </a:ext>
                </a:extLst>
              </p:cNvPr>
              <p:cNvSpPr/>
              <p:nvPr/>
            </p:nvSpPr>
            <p:spPr>
              <a:xfrm>
                <a:off x="30707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6" name="Rectangle 705">
                <a:extLst>
                  <a:ext uri="{FF2B5EF4-FFF2-40B4-BE49-F238E27FC236}">
                    <a16:creationId xmlns:a16="http://schemas.microsoft.com/office/drawing/2014/main" id="{B9E263A0-20E2-4144-854F-DCC48579A09B}"/>
                  </a:ext>
                </a:extLst>
              </p:cNvPr>
              <p:cNvSpPr/>
              <p:nvPr/>
            </p:nvSpPr>
            <p:spPr>
              <a:xfrm>
                <a:off x="24538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7" name="Rectangle 706">
                <a:extLst>
                  <a:ext uri="{FF2B5EF4-FFF2-40B4-BE49-F238E27FC236}">
                    <a16:creationId xmlns:a16="http://schemas.microsoft.com/office/drawing/2014/main" id="{218C188F-53A8-43A3-893F-20121FC1E4C2}"/>
                  </a:ext>
                </a:extLst>
              </p:cNvPr>
              <p:cNvSpPr/>
              <p:nvPr/>
            </p:nvSpPr>
            <p:spPr>
              <a:xfrm>
                <a:off x="1837309"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8" name="Rectangle 707">
                <a:extLst>
                  <a:ext uri="{FF2B5EF4-FFF2-40B4-BE49-F238E27FC236}">
                    <a16:creationId xmlns:a16="http://schemas.microsoft.com/office/drawing/2014/main" id="{ED3D1BB9-6EB0-428E-894C-7B1D18E79F1F}"/>
                  </a:ext>
                </a:extLst>
              </p:cNvPr>
              <p:cNvSpPr/>
              <p:nvPr/>
            </p:nvSpPr>
            <p:spPr>
              <a:xfrm>
                <a:off x="30709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9" name="Rectangle 708">
                <a:extLst>
                  <a:ext uri="{FF2B5EF4-FFF2-40B4-BE49-F238E27FC236}">
                    <a16:creationId xmlns:a16="http://schemas.microsoft.com/office/drawing/2014/main" id="{D1F6A960-7A2A-4529-9403-3080257E5FDE}"/>
                  </a:ext>
                </a:extLst>
              </p:cNvPr>
              <p:cNvSpPr/>
              <p:nvPr/>
            </p:nvSpPr>
            <p:spPr>
              <a:xfrm>
                <a:off x="24540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0" name="Rectangle 709">
                <a:extLst>
                  <a:ext uri="{FF2B5EF4-FFF2-40B4-BE49-F238E27FC236}">
                    <a16:creationId xmlns:a16="http://schemas.microsoft.com/office/drawing/2014/main" id="{6CB0A1C8-AC09-4137-A317-A6D40C7E15D4}"/>
                  </a:ext>
                </a:extLst>
              </p:cNvPr>
              <p:cNvSpPr/>
              <p:nvPr/>
            </p:nvSpPr>
            <p:spPr>
              <a:xfrm>
                <a:off x="1836127" y="4636534"/>
                <a:ext cx="617691"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1" name="Rectangle 710">
                <a:extLst>
                  <a:ext uri="{FF2B5EF4-FFF2-40B4-BE49-F238E27FC236}">
                    <a16:creationId xmlns:a16="http://schemas.microsoft.com/office/drawing/2014/main" id="{5F4BEBE5-210A-4E37-9616-B2324033E26C}"/>
                  </a:ext>
                </a:extLst>
              </p:cNvPr>
              <p:cNvSpPr/>
              <p:nvPr/>
            </p:nvSpPr>
            <p:spPr>
              <a:xfrm>
                <a:off x="30707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2" name="Rectangle 711">
                <a:extLst>
                  <a:ext uri="{FF2B5EF4-FFF2-40B4-BE49-F238E27FC236}">
                    <a16:creationId xmlns:a16="http://schemas.microsoft.com/office/drawing/2014/main" id="{54D3A9A6-B472-43F9-BD76-F427B8BADBB4}"/>
                  </a:ext>
                </a:extLst>
              </p:cNvPr>
              <p:cNvSpPr/>
              <p:nvPr/>
            </p:nvSpPr>
            <p:spPr>
              <a:xfrm>
                <a:off x="24538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3" name="Rectangle 712">
                <a:extLst>
                  <a:ext uri="{FF2B5EF4-FFF2-40B4-BE49-F238E27FC236}">
                    <a16:creationId xmlns:a16="http://schemas.microsoft.com/office/drawing/2014/main" id="{0093B28C-2550-467B-A1C9-7DADB69BBE27}"/>
                  </a:ext>
                </a:extLst>
              </p:cNvPr>
              <p:cNvSpPr/>
              <p:nvPr/>
            </p:nvSpPr>
            <p:spPr>
              <a:xfrm>
                <a:off x="1837244"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4" name="Rectangle 713">
                <a:extLst>
                  <a:ext uri="{FF2B5EF4-FFF2-40B4-BE49-F238E27FC236}">
                    <a16:creationId xmlns:a16="http://schemas.microsoft.com/office/drawing/2014/main" id="{03DB2D2D-1CEC-45D8-8AE2-A286E18B113D}"/>
                  </a:ext>
                </a:extLst>
              </p:cNvPr>
              <p:cNvSpPr/>
              <p:nvPr/>
            </p:nvSpPr>
            <p:spPr>
              <a:xfrm>
                <a:off x="30708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5" name="Rectangle 714">
                <a:extLst>
                  <a:ext uri="{FF2B5EF4-FFF2-40B4-BE49-F238E27FC236}">
                    <a16:creationId xmlns:a16="http://schemas.microsoft.com/office/drawing/2014/main" id="{1A45634B-05FC-48E4-9F48-D1ACE5FF1CB1}"/>
                  </a:ext>
                </a:extLst>
              </p:cNvPr>
              <p:cNvSpPr/>
              <p:nvPr/>
            </p:nvSpPr>
            <p:spPr>
              <a:xfrm>
                <a:off x="24539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6" name="Rectangle 715">
                <a:extLst>
                  <a:ext uri="{FF2B5EF4-FFF2-40B4-BE49-F238E27FC236}">
                    <a16:creationId xmlns:a16="http://schemas.microsoft.com/office/drawing/2014/main" id="{1C085CB1-0447-416F-BE5D-FFD2E553E757}"/>
                  </a:ext>
                </a:extLst>
              </p:cNvPr>
              <p:cNvSpPr/>
              <p:nvPr/>
            </p:nvSpPr>
            <p:spPr>
              <a:xfrm>
                <a:off x="1837374"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7" name="Rectangle 716">
                <a:extLst>
                  <a:ext uri="{FF2B5EF4-FFF2-40B4-BE49-F238E27FC236}">
                    <a16:creationId xmlns:a16="http://schemas.microsoft.com/office/drawing/2014/main" id="{277BA778-8240-43BE-8A17-7CFAF2A5E30D}"/>
                  </a:ext>
                </a:extLst>
              </p:cNvPr>
              <p:cNvSpPr/>
              <p:nvPr/>
            </p:nvSpPr>
            <p:spPr>
              <a:xfrm>
                <a:off x="30701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8" name="Rectangle 717">
                <a:extLst>
                  <a:ext uri="{FF2B5EF4-FFF2-40B4-BE49-F238E27FC236}">
                    <a16:creationId xmlns:a16="http://schemas.microsoft.com/office/drawing/2014/main" id="{414ED891-0B21-4D01-A373-619E1D391ED4}"/>
                  </a:ext>
                </a:extLst>
              </p:cNvPr>
              <p:cNvSpPr/>
              <p:nvPr/>
            </p:nvSpPr>
            <p:spPr>
              <a:xfrm>
                <a:off x="24532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9" name="Rectangle 718">
                <a:extLst>
                  <a:ext uri="{FF2B5EF4-FFF2-40B4-BE49-F238E27FC236}">
                    <a16:creationId xmlns:a16="http://schemas.microsoft.com/office/drawing/2014/main" id="{9D95C666-6699-4902-B07E-FA48E04AC137}"/>
                  </a:ext>
                </a:extLst>
              </p:cNvPr>
              <p:cNvSpPr/>
              <p:nvPr/>
            </p:nvSpPr>
            <p:spPr>
              <a:xfrm>
                <a:off x="1836718" y="5252911"/>
                <a:ext cx="61512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0" name="Rectangle 719">
                <a:extLst>
                  <a:ext uri="{FF2B5EF4-FFF2-40B4-BE49-F238E27FC236}">
                    <a16:creationId xmlns:a16="http://schemas.microsoft.com/office/drawing/2014/main" id="{8C4BB53B-43C5-497A-8D34-4F4EF89E1B7F}"/>
                  </a:ext>
                </a:extLst>
              </p:cNvPr>
              <p:cNvSpPr/>
              <p:nvPr/>
            </p:nvSpPr>
            <p:spPr>
              <a:xfrm>
                <a:off x="30696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1" name="Rectangle 720">
                <a:extLst>
                  <a:ext uri="{FF2B5EF4-FFF2-40B4-BE49-F238E27FC236}">
                    <a16:creationId xmlns:a16="http://schemas.microsoft.com/office/drawing/2014/main" id="{2891F46F-7ACC-43AA-9CFA-64AF11A044BF}"/>
                  </a:ext>
                </a:extLst>
              </p:cNvPr>
              <p:cNvSpPr/>
              <p:nvPr/>
            </p:nvSpPr>
            <p:spPr>
              <a:xfrm>
                <a:off x="24527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2" name="Rectangle 721">
                <a:extLst>
                  <a:ext uri="{FF2B5EF4-FFF2-40B4-BE49-F238E27FC236}">
                    <a16:creationId xmlns:a16="http://schemas.microsoft.com/office/drawing/2014/main" id="{BC7375AF-A3CC-4B4C-B205-82DA032C5743}"/>
                  </a:ext>
                </a:extLst>
              </p:cNvPr>
              <p:cNvSpPr/>
              <p:nvPr/>
            </p:nvSpPr>
            <p:spPr>
              <a:xfrm>
                <a:off x="1836192"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3" name="Rectangle 722">
                <a:extLst>
                  <a:ext uri="{FF2B5EF4-FFF2-40B4-BE49-F238E27FC236}">
                    <a16:creationId xmlns:a16="http://schemas.microsoft.com/office/drawing/2014/main" id="{9F060333-D405-4D2E-90D3-ECA3E1E94271}"/>
                  </a:ext>
                </a:extLst>
              </p:cNvPr>
              <p:cNvSpPr/>
              <p:nvPr/>
            </p:nvSpPr>
            <p:spPr>
              <a:xfrm>
                <a:off x="30695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4" name="Rectangle 723">
                <a:extLst>
                  <a:ext uri="{FF2B5EF4-FFF2-40B4-BE49-F238E27FC236}">
                    <a16:creationId xmlns:a16="http://schemas.microsoft.com/office/drawing/2014/main" id="{403DA51B-6B7C-40C6-BCB6-C6BC3A196400}"/>
                  </a:ext>
                </a:extLst>
              </p:cNvPr>
              <p:cNvSpPr/>
              <p:nvPr/>
            </p:nvSpPr>
            <p:spPr>
              <a:xfrm>
                <a:off x="24526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5" name="Rectangle 724">
                <a:extLst>
                  <a:ext uri="{FF2B5EF4-FFF2-40B4-BE49-F238E27FC236}">
                    <a16:creationId xmlns:a16="http://schemas.microsoft.com/office/drawing/2014/main" id="{D965FD26-6257-4448-A347-7D2DA36D59CE}"/>
                  </a:ext>
                </a:extLst>
              </p:cNvPr>
              <p:cNvSpPr/>
              <p:nvPr/>
            </p:nvSpPr>
            <p:spPr>
              <a:xfrm>
                <a:off x="1836127"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6" name="Rectangle 725">
                <a:extLst>
                  <a:ext uri="{FF2B5EF4-FFF2-40B4-BE49-F238E27FC236}">
                    <a16:creationId xmlns:a16="http://schemas.microsoft.com/office/drawing/2014/main" id="{CDC19473-3D41-409F-9CCA-326C49FE2416}"/>
                  </a:ext>
                </a:extLst>
              </p:cNvPr>
              <p:cNvSpPr/>
              <p:nvPr/>
            </p:nvSpPr>
            <p:spPr>
              <a:xfrm>
                <a:off x="30697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7" name="Rectangle 726">
                <a:extLst>
                  <a:ext uri="{FF2B5EF4-FFF2-40B4-BE49-F238E27FC236}">
                    <a16:creationId xmlns:a16="http://schemas.microsoft.com/office/drawing/2014/main" id="{722CA6B0-04CC-4691-BD69-1BC918FB4219}"/>
                  </a:ext>
                </a:extLst>
              </p:cNvPr>
              <p:cNvSpPr/>
              <p:nvPr/>
            </p:nvSpPr>
            <p:spPr>
              <a:xfrm>
                <a:off x="24528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8" name="Rectangle 727">
                <a:extLst>
                  <a:ext uri="{FF2B5EF4-FFF2-40B4-BE49-F238E27FC236}">
                    <a16:creationId xmlns:a16="http://schemas.microsoft.com/office/drawing/2014/main" id="{1BDC7BF7-E151-4AA9-AE95-65018264E6D7}"/>
                  </a:ext>
                </a:extLst>
              </p:cNvPr>
              <p:cNvSpPr/>
              <p:nvPr/>
            </p:nvSpPr>
            <p:spPr>
              <a:xfrm>
                <a:off x="1836257"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9" name="Rectangle 728">
                <a:extLst>
                  <a:ext uri="{FF2B5EF4-FFF2-40B4-BE49-F238E27FC236}">
                    <a16:creationId xmlns:a16="http://schemas.microsoft.com/office/drawing/2014/main" id="{5391D734-5C96-438B-A2D8-27A29FE8D603}"/>
                  </a:ext>
                </a:extLst>
              </p:cNvPr>
              <p:cNvSpPr/>
              <p:nvPr/>
            </p:nvSpPr>
            <p:spPr>
              <a:xfrm>
                <a:off x="24525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0" name="Rectangle 729">
                <a:extLst>
                  <a:ext uri="{FF2B5EF4-FFF2-40B4-BE49-F238E27FC236}">
                    <a16:creationId xmlns:a16="http://schemas.microsoft.com/office/drawing/2014/main" id="{F0C00D1F-A6F6-48C4-975D-CCB30C2F8EE2}"/>
                  </a:ext>
                </a:extLst>
              </p:cNvPr>
              <p:cNvSpPr/>
              <p:nvPr/>
            </p:nvSpPr>
            <p:spPr>
              <a:xfrm>
                <a:off x="30695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1" name="Rectangle 730">
                <a:extLst>
                  <a:ext uri="{FF2B5EF4-FFF2-40B4-BE49-F238E27FC236}">
                    <a16:creationId xmlns:a16="http://schemas.microsoft.com/office/drawing/2014/main" id="{FED93AAC-466E-4342-A555-64DFC4F78129}"/>
                  </a:ext>
                </a:extLst>
              </p:cNvPr>
              <p:cNvSpPr/>
              <p:nvPr/>
            </p:nvSpPr>
            <p:spPr>
              <a:xfrm>
                <a:off x="24526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2" name="Rectangle 731">
                <a:extLst>
                  <a:ext uri="{FF2B5EF4-FFF2-40B4-BE49-F238E27FC236}">
                    <a16:creationId xmlns:a16="http://schemas.microsoft.com/office/drawing/2014/main" id="{BF678D26-B845-4A87-996A-1E52E80CF4C9}"/>
                  </a:ext>
                </a:extLst>
              </p:cNvPr>
              <p:cNvSpPr/>
              <p:nvPr/>
            </p:nvSpPr>
            <p:spPr>
              <a:xfrm>
                <a:off x="1836127"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3" name="Rectangle 732">
                <a:extLst>
                  <a:ext uri="{FF2B5EF4-FFF2-40B4-BE49-F238E27FC236}">
                    <a16:creationId xmlns:a16="http://schemas.microsoft.com/office/drawing/2014/main" id="{D02BD280-3BBF-4D3C-BE5C-A35B206158B6}"/>
                  </a:ext>
                </a:extLst>
              </p:cNvPr>
              <p:cNvSpPr/>
              <p:nvPr/>
            </p:nvSpPr>
            <p:spPr>
              <a:xfrm>
                <a:off x="1209478" y="402015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4" name="Rectangle 733">
                <a:extLst>
                  <a:ext uri="{FF2B5EF4-FFF2-40B4-BE49-F238E27FC236}">
                    <a16:creationId xmlns:a16="http://schemas.microsoft.com/office/drawing/2014/main" id="{3157F1EF-CDB6-45DC-B31C-24676E9387C0}"/>
                  </a:ext>
                </a:extLst>
              </p:cNvPr>
              <p:cNvSpPr/>
              <p:nvPr/>
            </p:nvSpPr>
            <p:spPr>
              <a:xfrm>
                <a:off x="592573" y="402015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5" name="Rectangle 734">
                <a:extLst>
                  <a:ext uri="{FF2B5EF4-FFF2-40B4-BE49-F238E27FC236}">
                    <a16:creationId xmlns:a16="http://schemas.microsoft.com/office/drawing/2014/main" id="{1E080F5A-F2C4-4BEF-9D40-AC8AC8CB8F30}"/>
                  </a:ext>
                </a:extLst>
              </p:cNvPr>
              <p:cNvSpPr/>
              <p:nvPr/>
            </p:nvSpPr>
            <p:spPr>
              <a:xfrm>
                <a:off x="198152" y="402015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6" name="Rectangle 735">
                <a:extLst>
                  <a:ext uri="{FF2B5EF4-FFF2-40B4-BE49-F238E27FC236}">
                    <a16:creationId xmlns:a16="http://schemas.microsoft.com/office/drawing/2014/main" id="{2BDFCABE-F75B-4432-B002-D67F5B85760A}"/>
                  </a:ext>
                </a:extLst>
              </p:cNvPr>
              <p:cNvSpPr/>
              <p:nvPr/>
            </p:nvSpPr>
            <p:spPr>
              <a:xfrm>
                <a:off x="1209608" y="463653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7" name="Rectangle 736">
                <a:extLst>
                  <a:ext uri="{FF2B5EF4-FFF2-40B4-BE49-F238E27FC236}">
                    <a16:creationId xmlns:a16="http://schemas.microsoft.com/office/drawing/2014/main" id="{927C9C43-8C7B-4F59-8284-E3B28EE8E1E2}"/>
                  </a:ext>
                </a:extLst>
              </p:cNvPr>
              <p:cNvSpPr/>
              <p:nvPr/>
            </p:nvSpPr>
            <p:spPr>
              <a:xfrm>
                <a:off x="592703" y="463653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8" name="Rectangle 737">
                <a:extLst>
                  <a:ext uri="{FF2B5EF4-FFF2-40B4-BE49-F238E27FC236}">
                    <a16:creationId xmlns:a16="http://schemas.microsoft.com/office/drawing/2014/main" id="{1EA65A9B-CD5B-4FB7-A957-C54E51FB6A70}"/>
                  </a:ext>
                </a:extLst>
              </p:cNvPr>
              <p:cNvSpPr/>
              <p:nvPr/>
            </p:nvSpPr>
            <p:spPr>
              <a:xfrm>
                <a:off x="197443" y="4636534"/>
                <a:ext cx="395075"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9" name="Rectangle 738">
                <a:extLst>
                  <a:ext uri="{FF2B5EF4-FFF2-40B4-BE49-F238E27FC236}">
                    <a16:creationId xmlns:a16="http://schemas.microsoft.com/office/drawing/2014/main" id="{DBA6DBEA-5D06-4DC6-AF8E-217BC05FD6A6}"/>
                  </a:ext>
                </a:extLst>
              </p:cNvPr>
              <p:cNvSpPr/>
              <p:nvPr/>
            </p:nvSpPr>
            <p:spPr>
              <a:xfrm>
                <a:off x="1209413" y="278739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0" name="Rectangle 739">
                <a:extLst>
                  <a:ext uri="{FF2B5EF4-FFF2-40B4-BE49-F238E27FC236}">
                    <a16:creationId xmlns:a16="http://schemas.microsoft.com/office/drawing/2014/main" id="{31F47317-B82D-4C8B-B354-4FFEED2B71A6}"/>
                  </a:ext>
                </a:extLst>
              </p:cNvPr>
              <p:cNvSpPr/>
              <p:nvPr/>
            </p:nvSpPr>
            <p:spPr>
              <a:xfrm>
                <a:off x="592508" y="2787396"/>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1" name="Rectangle 740">
                <a:extLst>
                  <a:ext uri="{FF2B5EF4-FFF2-40B4-BE49-F238E27FC236}">
                    <a16:creationId xmlns:a16="http://schemas.microsoft.com/office/drawing/2014/main" id="{9C3E5057-C061-4992-AED8-69BACCA6034C}"/>
                  </a:ext>
                </a:extLst>
              </p:cNvPr>
              <p:cNvSpPr/>
              <p:nvPr/>
            </p:nvSpPr>
            <p:spPr>
              <a:xfrm>
                <a:off x="198087" y="2787396"/>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2" name="Rectangle 741">
                <a:extLst>
                  <a:ext uri="{FF2B5EF4-FFF2-40B4-BE49-F238E27FC236}">
                    <a16:creationId xmlns:a16="http://schemas.microsoft.com/office/drawing/2014/main" id="{32D43879-A03D-41EB-8A07-363EA52F629E}"/>
                  </a:ext>
                </a:extLst>
              </p:cNvPr>
              <p:cNvSpPr/>
              <p:nvPr/>
            </p:nvSpPr>
            <p:spPr>
              <a:xfrm>
                <a:off x="1209543" y="340377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3" name="Rectangle 742">
                <a:extLst>
                  <a:ext uri="{FF2B5EF4-FFF2-40B4-BE49-F238E27FC236}">
                    <a16:creationId xmlns:a16="http://schemas.microsoft.com/office/drawing/2014/main" id="{AB61009B-5EC5-433E-90B0-FB99A2816E36}"/>
                  </a:ext>
                </a:extLst>
              </p:cNvPr>
              <p:cNvSpPr/>
              <p:nvPr/>
            </p:nvSpPr>
            <p:spPr>
              <a:xfrm>
                <a:off x="592638" y="340377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4" name="Rectangle 743">
                <a:extLst>
                  <a:ext uri="{FF2B5EF4-FFF2-40B4-BE49-F238E27FC236}">
                    <a16:creationId xmlns:a16="http://schemas.microsoft.com/office/drawing/2014/main" id="{8844AF78-142C-4602-9EAD-C3C846D977F7}"/>
                  </a:ext>
                </a:extLst>
              </p:cNvPr>
              <p:cNvSpPr/>
              <p:nvPr/>
            </p:nvSpPr>
            <p:spPr>
              <a:xfrm>
                <a:off x="198217" y="3403774"/>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5" name="Rectangle 744">
                <a:extLst>
                  <a:ext uri="{FF2B5EF4-FFF2-40B4-BE49-F238E27FC236}">
                    <a16:creationId xmlns:a16="http://schemas.microsoft.com/office/drawing/2014/main" id="{A0E1B5E2-EC7E-4F06-8D08-A1D01EF9E694}"/>
                  </a:ext>
                </a:extLst>
              </p:cNvPr>
              <p:cNvSpPr/>
              <p:nvPr/>
            </p:nvSpPr>
            <p:spPr>
              <a:xfrm>
                <a:off x="1208887" y="5252910"/>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6" name="Rectangle 745">
                <a:extLst>
                  <a:ext uri="{FF2B5EF4-FFF2-40B4-BE49-F238E27FC236}">
                    <a16:creationId xmlns:a16="http://schemas.microsoft.com/office/drawing/2014/main" id="{A5847EB9-4FE1-4C71-957E-8CD1ECC08E6A}"/>
                  </a:ext>
                </a:extLst>
              </p:cNvPr>
              <p:cNvSpPr/>
              <p:nvPr/>
            </p:nvSpPr>
            <p:spPr>
              <a:xfrm>
                <a:off x="591982" y="5252911"/>
                <a:ext cx="616379"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7" name="Rectangle 746">
                <a:extLst>
                  <a:ext uri="{FF2B5EF4-FFF2-40B4-BE49-F238E27FC236}">
                    <a16:creationId xmlns:a16="http://schemas.microsoft.com/office/drawing/2014/main" id="{DBA412EB-9477-42CF-AB6B-2F3F94B7CA2B}"/>
                  </a:ext>
                </a:extLst>
              </p:cNvPr>
              <p:cNvSpPr/>
              <p:nvPr/>
            </p:nvSpPr>
            <p:spPr>
              <a:xfrm>
                <a:off x="197108" y="5252911"/>
                <a:ext cx="393433" cy="50697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8" name="Rectangle 747">
                <a:extLst>
                  <a:ext uri="{FF2B5EF4-FFF2-40B4-BE49-F238E27FC236}">
                    <a16:creationId xmlns:a16="http://schemas.microsoft.com/office/drawing/2014/main" id="{C8CAD18A-E200-49E5-A61B-7C56D7355845}"/>
                  </a:ext>
                </a:extLst>
              </p:cNvPr>
              <p:cNvSpPr/>
              <p:nvPr/>
            </p:nvSpPr>
            <p:spPr>
              <a:xfrm>
                <a:off x="1208361" y="217788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9" name="Rectangle 748">
                <a:extLst>
                  <a:ext uri="{FF2B5EF4-FFF2-40B4-BE49-F238E27FC236}">
                    <a16:creationId xmlns:a16="http://schemas.microsoft.com/office/drawing/2014/main" id="{C3299036-85AC-4F1B-B030-1AD735837493}"/>
                  </a:ext>
                </a:extLst>
              </p:cNvPr>
              <p:cNvSpPr/>
              <p:nvPr/>
            </p:nvSpPr>
            <p:spPr>
              <a:xfrm>
                <a:off x="591456" y="217788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0" name="Rectangle 749">
                <a:extLst>
                  <a:ext uri="{FF2B5EF4-FFF2-40B4-BE49-F238E27FC236}">
                    <a16:creationId xmlns:a16="http://schemas.microsoft.com/office/drawing/2014/main" id="{7717A4D0-A958-4D67-8A26-4B2FA15756DB}"/>
                  </a:ext>
                </a:extLst>
              </p:cNvPr>
              <p:cNvSpPr/>
              <p:nvPr/>
            </p:nvSpPr>
            <p:spPr>
              <a:xfrm>
                <a:off x="197035" y="217788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1" name="Rectangle 750">
                <a:extLst>
                  <a:ext uri="{FF2B5EF4-FFF2-40B4-BE49-F238E27FC236}">
                    <a16:creationId xmlns:a16="http://schemas.microsoft.com/office/drawing/2014/main" id="{68148947-0F5B-4104-A539-5CDECDC52F11}"/>
                  </a:ext>
                </a:extLst>
              </p:cNvPr>
              <p:cNvSpPr/>
              <p:nvPr/>
            </p:nvSpPr>
            <p:spPr>
              <a:xfrm>
                <a:off x="1208296" y="945122"/>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2" name="Rectangle 751">
                <a:extLst>
                  <a:ext uri="{FF2B5EF4-FFF2-40B4-BE49-F238E27FC236}">
                    <a16:creationId xmlns:a16="http://schemas.microsoft.com/office/drawing/2014/main" id="{7B3FBAA0-664B-423B-B161-D584C3BF89C2}"/>
                  </a:ext>
                </a:extLst>
              </p:cNvPr>
              <p:cNvSpPr/>
              <p:nvPr/>
            </p:nvSpPr>
            <p:spPr>
              <a:xfrm>
                <a:off x="591391" y="945123"/>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3" name="Rectangle 752">
                <a:extLst>
                  <a:ext uri="{FF2B5EF4-FFF2-40B4-BE49-F238E27FC236}">
                    <a16:creationId xmlns:a16="http://schemas.microsoft.com/office/drawing/2014/main" id="{81B0BB09-613C-42B0-95EC-EA760844EFA5}"/>
                  </a:ext>
                </a:extLst>
              </p:cNvPr>
              <p:cNvSpPr/>
              <p:nvPr/>
            </p:nvSpPr>
            <p:spPr>
              <a:xfrm>
                <a:off x="196970" y="945123"/>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4" name="Rectangle 753">
                <a:extLst>
                  <a:ext uri="{FF2B5EF4-FFF2-40B4-BE49-F238E27FC236}">
                    <a16:creationId xmlns:a16="http://schemas.microsoft.com/office/drawing/2014/main" id="{CD05FD36-CE1C-4276-897A-B8E109569B92}"/>
                  </a:ext>
                </a:extLst>
              </p:cNvPr>
              <p:cNvSpPr/>
              <p:nvPr/>
            </p:nvSpPr>
            <p:spPr>
              <a:xfrm>
                <a:off x="1208426" y="1561500"/>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5" name="Rectangle 754">
                <a:extLst>
                  <a:ext uri="{FF2B5EF4-FFF2-40B4-BE49-F238E27FC236}">
                    <a16:creationId xmlns:a16="http://schemas.microsoft.com/office/drawing/2014/main" id="{2CCD3993-BCA6-49C8-8FB9-6975DD34178A}"/>
                  </a:ext>
                </a:extLst>
              </p:cNvPr>
              <p:cNvSpPr/>
              <p:nvPr/>
            </p:nvSpPr>
            <p:spPr>
              <a:xfrm>
                <a:off x="591521" y="1561501"/>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6" name="Rectangle 755">
                <a:extLst>
                  <a:ext uri="{FF2B5EF4-FFF2-40B4-BE49-F238E27FC236}">
                    <a16:creationId xmlns:a16="http://schemas.microsoft.com/office/drawing/2014/main" id="{07228149-1D45-4A3A-AE12-56A49697EEA9}"/>
                  </a:ext>
                </a:extLst>
              </p:cNvPr>
              <p:cNvSpPr/>
              <p:nvPr/>
            </p:nvSpPr>
            <p:spPr>
              <a:xfrm>
                <a:off x="197100" y="1561501"/>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7" name="Rectangle 756">
                <a:extLst>
                  <a:ext uri="{FF2B5EF4-FFF2-40B4-BE49-F238E27FC236}">
                    <a16:creationId xmlns:a16="http://schemas.microsoft.com/office/drawing/2014/main" id="{1CBC9531-8228-4425-A10F-BA6C3D65F7C2}"/>
                  </a:ext>
                </a:extLst>
              </p:cNvPr>
              <p:cNvSpPr/>
              <p:nvPr/>
            </p:nvSpPr>
            <p:spPr>
              <a:xfrm>
                <a:off x="1208166" y="178866"/>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8" name="Rectangle 757">
                <a:extLst>
                  <a:ext uri="{FF2B5EF4-FFF2-40B4-BE49-F238E27FC236}">
                    <a16:creationId xmlns:a16="http://schemas.microsoft.com/office/drawing/2014/main" id="{5B58F3F7-EEA8-42DD-8FCD-3DA3573F0CAF}"/>
                  </a:ext>
                </a:extLst>
              </p:cNvPr>
              <p:cNvSpPr/>
              <p:nvPr/>
            </p:nvSpPr>
            <p:spPr>
              <a:xfrm>
                <a:off x="591261" y="178867"/>
                <a:ext cx="616379"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9" name="Rectangle 758">
                <a:extLst>
                  <a:ext uri="{FF2B5EF4-FFF2-40B4-BE49-F238E27FC236}">
                    <a16:creationId xmlns:a16="http://schemas.microsoft.com/office/drawing/2014/main" id="{4C1A1485-2BAF-42C4-8FBC-50FBAD6FE2A8}"/>
                  </a:ext>
                </a:extLst>
              </p:cNvPr>
              <p:cNvSpPr/>
              <p:nvPr/>
            </p:nvSpPr>
            <p:spPr>
              <a:xfrm>
                <a:off x="196840" y="178867"/>
                <a:ext cx="394236" cy="15673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0" name="Rectangle 759">
                <a:extLst>
                  <a:ext uri="{FF2B5EF4-FFF2-40B4-BE49-F238E27FC236}">
                    <a16:creationId xmlns:a16="http://schemas.microsoft.com/office/drawing/2014/main" id="{98FB7E7C-8DA3-4058-A91B-E607F2BA3FB4}"/>
                  </a:ext>
                </a:extLst>
              </p:cNvPr>
              <p:cNvSpPr/>
              <p:nvPr/>
            </p:nvSpPr>
            <p:spPr>
              <a:xfrm>
                <a:off x="1208296" y="335604"/>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1" name="Rectangle 760">
                <a:extLst>
                  <a:ext uri="{FF2B5EF4-FFF2-40B4-BE49-F238E27FC236}">
                    <a16:creationId xmlns:a16="http://schemas.microsoft.com/office/drawing/2014/main" id="{B3A34AA4-B0DB-4EB0-A13B-CA1211E895C0}"/>
                  </a:ext>
                </a:extLst>
              </p:cNvPr>
              <p:cNvSpPr/>
              <p:nvPr/>
            </p:nvSpPr>
            <p:spPr>
              <a:xfrm>
                <a:off x="591391" y="335605"/>
                <a:ext cx="616379"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2" name="Rectangle 761">
                <a:extLst>
                  <a:ext uri="{FF2B5EF4-FFF2-40B4-BE49-F238E27FC236}">
                    <a16:creationId xmlns:a16="http://schemas.microsoft.com/office/drawing/2014/main" id="{ADE17289-9958-4406-A50A-CC8AD581DDE0}"/>
                  </a:ext>
                </a:extLst>
              </p:cNvPr>
              <p:cNvSpPr/>
              <p:nvPr/>
            </p:nvSpPr>
            <p:spPr>
              <a:xfrm>
                <a:off x="196970" y="335605"/>
                <a:ext cx="394236" cy="616379"/>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3" name="Rectangle 762">
                <a:extLst>
                  <a:ext uri="{FF2B5EF4-FFF2-40B4-BE49-F238E27FC236}">
                    <a16:creationId xmlns:a16="http://schemas.microsoft.com/office/drawing/2014/main" id="{DCBDC4E2-9669-424B-A476-0E2260985E99}"/>
                  </a:ext>
                </a:extLst>
              </p:cNvPr>
              <p:cNvSpPr/>
              <p:nvPr/>
            </p:nvSpPr>
            <p:spPr>
              <a:xfrm>
                <a:off x="10602057" y="5026751"/>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Concept #7</a:t>
                </a:r>
              </a:p>
            </p:txBody>
          </p:sp>
          <p:sp>
            <p:nvSpPr>
              <p:cNvPr id="764" name="Rectangle 763">
                <a:extLst>
                  <a:ext uri="{FF2B5EF4-FFF2-40B4-BE49-F238E27FC236}">
                    <a16:creationId xmlns:a16="http://schemas.microsoft.com/office/drawing/2014/main" id="{CE7FB5E6-A5A8-465C-AD09-9317066EADFE}"/>
                  </a:ext>
                </a:extLst>
              </p:cNvPr>
              <p:cNvSpPr/>
              <p:nvPr/>
            </p:nvSpPr>
            <p:spPr>
              <a:xfrm>
                <a:off x="198217" y="179537"/>
                <a:ext cx="11795760" cy="558101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65" name="Group 764">
                <a:extLst>
                  <a:ext uri="{FF2B5EF4-FFF2-40B4-BE49-F238E27FC236}">
                    <a16:creationId xmlns:a16="http://schemas.microsoft.com/office/drawing/2014/main" id="{8AFF650E-9438-4002-B3CC-5F500E4F36A3}"/>
                  </a:ext>
                </a:extLst>
              </p:cNvPr>
              <p:cNvGrpSpPr/>
              <p:nvPr/>
            </p:nvGrpSpPr>
            <p:grpSpPr>
              <a:xfrm>
                <a:off x="198732" y="189332"/>
                <a:ext cx="4615663" cy="914401"/>
                <a:chOff x="198732" y="179172"/>
                <a:chExt cx="4615663" cy="914401"/>
              </a:xfrm>
            </p:grpSpPr>
            <p:grpSp>
              <p:nvGrpSpPr>
                <p:cNvPr id="769" name="Group 768">
                  <a:extLst>
                    <a:ext uri="{FF2B5EF4-FFF2-40B4-BE49-F238E27FC236}">
                      <a16:creationId xmlns:a16="http://schemas.microsoft.com/office/drawing/2014/main" id="{72BD7F9D-CFB2-4BD7-AD7D-F15FE9499DC3}"/>
                    </a:ext>
                  </a:extLst>
                </p:cNvPr>
                <p:cNvGrpSpPr/>
                <p:nvPr/>
              </p:nvGrpSpPr>
              <p:grpSpPr>
                <a:xfrm>
                  <a:off x="198732" y="179172"/>
                  <a:ext cx="917405" cy="914401"/>
                  <a:chOff x="-3656217" y="312735"/>
                  <a:chExt cx="917405" cy="914401"/>
                </a:xfrm>
              </p:grpSpPr>
              <p:sp>
                <p:nvSpPr>
                  <p:cNvPr id="771" name="Rectangle 770">
                    <a:extLst>
                      <a:ext uri="{FF2B5EF4-FFF2-40B4-BE49-F238E27FC236}">
                        <a16:creationId xmlns:a16="http://schemas.microsoft.com/office/drawing/2014/main" id="{3AE0078B-4955-4186-9DEE-4A1E0C280DBF}"/>
                      </a:ext>
                    </a:extLst>
                  </p:cNvPr>
                  <p:cNvSpPr/>
                  <p:nvPr/>
                </p:nvSpPr>
                <p:spPr>
                  <a:xfrm>
                    <a:off x="-3653213" y="312735"/>
                    <a:ext cx="914401"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72" name="Group 771">
                    <a:extLst>
                      <a:ext uri="{FF2B5EF4-FFF2-40B4-BE49-F238E27FC236}">
                        <a16:creationId xmlns:a16="http://schemas.microsoft.com/office/drawing/2014/main" id="{D4BE8430-8288-47BB-95B3-5F08D8CFDA89}"/>
                      </a:ext>
                    </a:extLst>
                  </p:cNvPr>
                  <p:cNvGrpSpPr/>
                  <p:nvPr/>
                </p:nvGrpSpPr>
                <p:grpSpPr>
                  <a:xfrm>
                    <a:off x="-3656217" y="312736"/>
                    <a:ext cx="914400" cy="914400"/>
                    <a:chOff x="4533592" y="1492035"/>
                    <a:chExt cx="914400" cy="914400"/>
                  </a:xfrm>
                </p:grpSpPr>
                <p:sp>
                  <p:nvSpPr>
                    <p:cNvPr id="773" name="Oval 772">
                      <a:extLst>
                        <a:ext uri="{FF2B5EF4-FFF2-40B4-BE49-F238E27FC236}">
                          <a16:creationId xmlns:a16="http://schemas.microsoft.com/office/drawing/2014/main" id="{B51D33CD-2814-421C-A4C8-2F645C5F3D81}"/>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4" name="Graphic 773" descr="New Moon">
                      <a:extLst>
                        <a:ext uri="{FF2B5EF4-FFF2-40B4-BE49-F238E27FC236}">
                          <a16:creationId xmlns:a16="http://schemas.microsoft.com/office/drawing/2014/main" id="{10B08463-46E6-4F8E-91B0-8AA6DBC5BD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3592" y="1492035"/>
                      <a:ext cx="914400" cy="914400"/>
                    </a:xfrm>
                    <a:prstGeom prst="rect">
                      <a:avLst/>
                    </a:prstGeom>
                  </p:spPr>
                </p:pic>
              </p:grpSp>
            </p:grpSp>
            <p:sp>
              <p:nvSpPr>
                <p:cNvPr id="770" name="Rectangle 769">
                  <a:extLst>
                    <a:ext uri="{FF2B5EF4-FFF2-40B4-BE49-F238E27FC236}">
                      <a16:creationId xmlns:a16="http://schemas.microsoft.com/office/drawing/2014/main" id="{9C8D45C3-274A-4054-8A78-FF4C6EC1DC73}"/>
                    </a:ext>
                  </a:extLst>
                </p:cNvPr>
                <p:cNvSpPr/>
                <p:nvPr/>
              </p:nvSpPr>
              <p:spPr>
                <a:xfrm>
                  <a:off x="1109161" y="179172"/>
                  <a:ext cx="3705234" cy="91440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t>Concept Generation</a:t>
                  </a:r>
                </a:p>
              </p:txBody>
            </p:sp>
          </p:grpSp>
          <p:sp>
            <p:nvSpPr>
              <p:cNvPr id="766" name="Rectangle 765">
                <a:extLst>
                  <a:ext uri="{FF2B5EF4-FFF2-40B4-BE49-F238E27FC236}">
                    <a16:creationId xmlns:a16="http://schemas.microsoft.com/office/drawing/2014/main" id="{8355B133-505E-4C16-A5ED-A9FA53D889D5}"/>
                  </a:ext>
                </a:extLst>
              </p:cNvPr>
              <p:cNvSpPr/>
              <p:nvPr/>
            </p:nvSpPr>
            <p:spPr>
              <a:xfrm>
                <a:off x="9210137" y="4510632"/>
                <a:ext cx="2783840" cy="506971"/>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Locking Springs</a:t>
                </a:r>
              </a:p>
            </p:txBody>
          </p:sp>
          <p:sp>
            <p:nvSpPr>
              <p:cNvPr id="767" name="Rectangle 766">
                <a:extLst>
                  <a:ext uri="{FF2B5EF4-FFF2-40B4-BE49-F238E27FC236}">
                    <a16:creationId xmlns:a16="http://schemas.microsoft.com/office/drawing/2014/main" id="{14E51714-936E-4946-90A4-636B7D726D2A}"/>
                  </a:ext>
                </a:extLst>
              </p:cNvPr>
              <p:cNvSpPr/>
              <p:nvPr/>
            </p:nvSpPr>
            <p:spPr>
              <a:xfrm>
                <a:off x="9210137" y="501760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Team 515</a:t>
                </a:r>
              </a:p>
            </p:txBody>
          </p:sp>
        </p:grpSp>
      </p:grpSp>
      <p:sp>
        <p:nvSpPr>
          <p:cNvPr id="5" name="Slide Number Placeholder 4">
            <a:extLst>
              <a:ext uri="{FF2B5EF4-FFF2-40B4-BE49-F238E27FC236}">
                <a16:creationId xmlns:a16="http://schemas.microsoft.com/office/drawing/2014/main" id="{6617E014-05B9-4D52-9A9C-6C33B2A14E8A}"/>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286" name="TextBox 285">
            <a:extLst>
              <a:ext uri="{FF2B5EF4-FFF2-40B4-BE49-F238E27FC236}">
                <a16:creationId xmlns:a16="http://schemas.microsoft.com/office/drawing/2014/main" id="{F2FECB8F-FD51-4D27-89AF-B1A437F68A3D}"/>
              </a:ext>
            </a:extLst>
          </p:cNvPr>
          <p:cNvSpPr txBox="1"/>
          <p:nvPr/>
        </p:nvSpPr>
        <p:spPr>
          <a:xfrm>
            <a:off x="1817063" y="1159870"/>
            <a:ext cx="1989270" cy="923330"/>
          </a:xfrm>
          <a:prstGeom prst="rect">
            <a:avLst/>
          </a:prstGeom>
          <a:noFill/>
        </p:spPr>
        <p:txBody>
          <a:bodyPr wrap="square" rtlCol="0">
            <a:spAutoFit/>
          </a:bodyPr>
          <a:lstStyle/>
          <a:p>
            <a:r>
              <a:rPr lang="en-US" sz="5400" b="1" u="sng"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Extended</a:t>
            </a:r>
            <a:endParaRPr lang="en-US" sz="5400" u="sng">
              <a:solidFill>
                <a:schemeClr val="bg1"/>
              </a:solidFill>
              <a:latin typeface="Freestyle Script" panose="030804020302050B0404" pitchFamily="66" charset="0"/>
            </a:endParaRPr>
          </a:p>
        </p:txBody>
      </p:sp>
      <p:sp>
        <p:nvSpPr>
          <p:cNvPr id="287" name="TextBox 286">
            <a:extLst>
              <a:ext uri="{FF2B5EF4-FFF2-40B4-BE49-F238E27FC236}">
                <a16:creationId xmlns:a16="http://schemas.microsoft.com/office/drawing/2014/main" id="{A5CD1A9A-3705-4A7B-ADDE-10D71A12DB20}"/>
              </a:ext>
            </a:extLst>
          </p:cNvPr>
          <p:cNvSpPr txBox="1"/>
          <p:nvPr/>
        </p:nvSpPr>
        <p:spPr>
          <a:xfrm rot="21187472">
            <a:off x="5230374" y="684593"/>
            <a:ext cx="2330662" cy="923330"/>
          </a:xfrm>
          <a:prstGeom prst="rect">
            <a:avLst/>
          </a:prstGeom>
          <a:noFill/>
        </p:spPr>
        <p:txBody>
          <a:bodyPr wrap="square" rtlCol="0">
            <a:spAutoFit/>
          </a:bodyPr>
          <a:lstStyle/>
          <a:p>
            <a:r>
              <a:rPr lang="en-US" sz="5400" b="1" u="sng"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Compressed</a:t>
            </a:r>
            <a:endParaRPr lang="en-US" sz="5400" u="sng">
              <a:solidFill>
                <a:schemeClr val="bg1"/>
              </a:solidFill>
              <a:latin typeface="Freestyle Script" panose="030804020302050B0404" pitchFamily="66" charset="0"/>
            </a:endParaRPr>
          </a:p>
        </p:txBody>
      </p:sp>
      <p:cxnSp>
        <p:nvCxnSpPr>
          <p:cNvPr id="288" name="Straight Connector 287">
            <a:extLst>
              <a:ext uri="{FF2B5EF4-FFF2-40B4-BE49-F238E27FC236}">
                <a16:creationId xmlns:a16="http://schemas.microsoft.com/office/drawing/2014/main" id="{83732083-CBD9-4247-9633-4B1A4B946586}"/>
              </a:ext>
            </a:extLst>
          </p:cNvPr>
          <p:cNvCxnSpPr>
            <a:cxnSpLocks/>
          </p:cNvCxnSpPr>
          <p:nvPr/>
        </p:nvCxnSpPr>
        <p:spPr>
          <a:xfrm flipV="1">
            <a:off x="4814395" y="1155570"/>
            <a:ext cx="0" cy="4656147"/>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90" name="Group 289">
            <a:extLst>
              <a:ext uri="{FF2B5EF4-FFF2-40B4-BE49-F238E27FC236}">
                <a16:creationId xmlns:a16="http://schemas.microsoft.com/office/drawing/2014/main" id="{23096E46-EB64-46A8-8D8D-C83BED09433A}"/>
              </a:ext>
            </a:extLst>
          </p:cNvPr>
          <p:cNvGrpSpPr/>
          <p:nvPr/>
        </p:nvGrpSpPr>
        <p:grpSpPr>
          <a:xfrm>
            <a:off x="1300913" y="2085088"/>
            <a:ext cx="2433477" cy="3631547"/>
            <a:chOff x="890400" y="1241226"/>
            <a:chExt cx="2895751" cy="4321412"/>
          </a:xfrm>
        </p:grpSpPr>
        <p:grpSp>
          <p:nvGrpSpPr>
            <p:cNvPr id="291" name="Group 290">
              <a:extLst>
                <a:ext uri="{FF2B5EF4-FFF2-40B4-BE49-F238E27FC236}">
                  <a16:creationId xmlns:a16="http://schemas.microsoft.com/office/drawing/2014/main" id="{67E7A100-1596-4C55-B3FE-86064D55D10E}"/>
                </a:ext>
              </a:extLst>
            </p:cNvPr>
            <p:cNvGrpSpPr/>
            <p:nvPr/>
          </p:nvGrpSpPr>
          <p:grpSpPr>
            <a:xfrm>
              <a:off x="890400" y="1241226"/>
              <a:ext cx="2895751" cy="4161483"/>
              <a:chOff x="526361" y="1506014"/>
              <a:chExt cx="2895751" cy="4161483"/>
            </a:xfrm>
          </p:grpSpPr>
          <p:sp>
            <p:nvSpPr>
              <p:cNvPr id="294" name="Rectangle: Rounded Corners 293">
                <a:extLst>
                  <a:ext uri="{FF2B5EF4-FFF2-40B4-BE49-F238E27FC236}">
                    <a16:creationId xmlns:a16="http://schemas.microsoft.com/office/drawing/2014/main" id="{483836DD-9A6E-4176-8C40-C9A960E069EC}"/>
                  </a:ext>
                </a:extLst>
              </p:cNvPr>
              <p:cNvSpPr/>
              <p:nvPr/>
            </p:nvSpPr>
            <p:spPr>
              <a:xfrm>
                <a:off x="2885829" y="1881755"/>
                <a:ext cx="277537" cy="1891126"/>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5" name="Picture 294">
                <a:extLst>
                  <a:ext uri="{FF2B5EF4-FFF2-40B4-BE49-F238E27FC236}">
                    <a16:creationId xmlns:a16="http://schemas.microsoft.com/office/drawing/2014/main" id="{EA64E3F8-C3FA-4E9B-9FA2-5E5A9447FCC2}"/>
                  </a:ext>
                </a:extLst>
              </p:cNvPr>
              <p:cNvPicPr>
                <a:picLocks noChangeAspect="1"/>
              </p:cNvPicPr>
              <p:nvPr/>
            </p:nvPicPr>
            <p:blipFill>
              <a:blip r:embed="rId5"/>
              <a:stretch>
                <a:fillRect/>
              </a:stretch>
            </p:blipFill>
            <p:spPr>
              <a:xfrm flipH="1">
                <a:off x="2631784" y="3495561"/>
                <a:ext cx="790328" cy="2171936"/>
              </a:xfrm>
              <a:prstGeom prst="rect">
                <a:avLst/>
              </a:prstGeom>
            </p:spPr>
          </p:pic>
          <p:grpSp>
            <p:nvGrpSpPr>
              <p:cNvPr id="296" name="Group 295">
                <a:extLst>
                  <a:ext uri="{FF2B5EF4-FFF2-40B4-BE49-F238E27FC236}">
                    <a16:creationId xmlns:a16="http://schemas.microsoft.com/office/drawing/2014/main" id="{4CD96744-7E29-4E28-ADE5-125F21C770EC}"/>
                  </a:ext>
                </a:extLst>
              </p:cNvPr>
              <p:cNvGrpSpPr/>
              <p:nvPr/>
            </p:nvGrpSpPr>
            <p:grpSpPr>
              <a:xfrm flipH="1">
                <a:off x="2723972" y="2017090"/>
                <a:ext cx="161861" cy="1452620"/>
                <a:chOff x="6005219" y="1562428"/>
                <a:chExt cx="152874" cy="1371969"/>
              </a:xfrm>
            </p:grpSpPr>
            <p:sp>
              <p:nvSpPr>
                <p:cNvPr id="299" name="Isosceles Triangle 298">
                  <a:extLst>
                    <a:ext uri="{FF2B5EF4-FFF2-40B4-BE49-F238E27FC236}">
                      <a16:creationId xmlns:a16="http://schemas.microsoft.com/office/drawing/2014/main" id="{8D2AD458-EED5-4351-BBD1-F03FA3D2474A}"/>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0" name="Isosceles Triangle 299">
                  <a:extLst>
                    <a:ext uri="{FF2B5EF4-FFF2-40B4-BE49-F238E27FC236}">
                      <a16:creationId xmlns:a16="http://schemas.microsoft.com/office/drawing/2014/main" id="{430A2060-71DF-4872-8CE9-A67BE4EC18D0}"/>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1" name="Isosceles Triangle 300">
                  <a:extLst>
                    <a:ext uri="{FF2B5EF4-FFF2-40B4-BE49-F238E27FC236}">
                      <a16:creationId xmlns:a16="http://schemas.microsoft.com/office/drawing/2014/main" id="{5A936AAB-3432-45B7-92DF-CC71E1BBC931}"/>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2" name="Isosceles Triangle 301">
                  <a:extLst>
                    <a:ext uri="{FF2B5EF4-FFF2-40B4-BE49-F238E27FC236}">
                      <a16:creationId xmlns:a16="http://schemas.microsoft.com/office/drawing/2014/main" id="{B6478157-FE13-45FA-8D3E-C6DFA970F4D4}"/>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3" name="Isosceles Triangle 302">
                  <a:extLst>
                    <a:ext uri="{FF2B5EF4-FFF2-40B4-BE49-F238E27FC236}">
                      <a16:creationId xmlns:a16="http://schemas.microsoft.com/office/drawing/2014/main" id="{A654D817-7E5B-4375-A50E-4AAAC089EF49}"/>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4" name="Isosceles Triangle 303">
                  <a:extLst>
                    <a:ext uri="{FF2B5EF4-FFF2-40B4-BE49-F238E27FC236}">
                      <a16:creationId xmlns:a16="http://schemas.microsoft.com/office/drawing/2014/main" id="{D97CE0DE-2B1B-48A4-ACB7-564A5CD51D55}"/>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5" name="Isosceles Triangle 304">
                  <a:extLst>
                    <a:ext uri="{FF2B5EF4-FFF2-40B4-BE49-F238E27FC236}">
                      <a16:creationId xmlns:a16="http://schemas.microsoft.com/office/drawing/2014/main" id="{3E50AB7C-0F6A-491F-BAB0-CF6D32340D76}"/>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6" name="Isosceles Triangle 305">
                  <a:extLst>
                    <a:ext uri="{FF2B5EF4-FFF2-40B4-BE49-F238E27FC236}">
                      <a16:creationId xmlns:a16="http://schemas.microsoft.com/office/drawing/2014/main" id="{61461447-640D-4658-9AAB-3D74142412E1}"/>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7" name="Isosceles Triangle 306">
                  <a:extLst>
                    <a:ext uri="{FF2B5EF4-FFF2-40B4-BE49-F238E27FC236}">
                      <a16:creationId xmlns:a16="http://schemas.microsoft.com/office/drawing/2014/main" id="{BDCA2B3C-3407-42D2-A66F-CFAD3D4162F3}"/>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7" name="Star: 24 Points 296">
                <a:extLst>
                  <a:ext uri="{FF2B5EF4-FFF2-40B4-BE49-F238E27FC236}">
                    <a16:creationId xmlns:a16="http://schemas.microsoft.com/office/drawing/2014/main" id="{2EF4FCE3-202C-4961-9337-C5170F2DF997}"/>
                  </a:ext>
                </a:extLst>
              </p:cNvPr>
              <p:cNvSpPr/>
              <p:nvPr/>
            </p:nvSpPr>
            <p:spPr>
              <a:xfrm>
                <a:off x="1460651" y="1506014"/>
                <a:ext cx="1344248" cy="1344248"/>
              </a:xfrm>
              <a:prstGeom prst="star24">
                <a:avLst/>
              </a:prstGeom>
              <a:solidFill>
                <a:schemeClr val="accent2">
                  <a:lumMod val="60000"/>
                  <a:lumOff val="4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8" name="Picture 297">
                <a:extLst>
                  <a:ext uri="{FF2B5EF4-FFF2-40B4-BE49-F238E27FC236}">
                    <a16:creationId xmlns:a16="http://schemas.microsoft.com/office/drawing/2014/main" id="{4B4F7A00-08A9-4DA5-AD39-3104B4256C26}"/>
                  </a:ext>
                </a:extLst>
              </p:cNvPr>
              <p:cNvPicPr>
                <a:picLocks noChangeAspect="1"/>
              </p:cNvPicPr>
              <p:nvPr/>
            </p:nvPicPr>
            <p:blipFill>
              <a:blip r:embed="rId6"/>
              <a:stretch>
                <a:fillRect/>
              </a:stretch>
            </p:blipFill>
            <p:spPr>
              <a:xfrm rot="10800000" flipH="1">
                <a:off x="526361" y="2697664"/>
                <a:ext cx="1811255" cy="1691006"/>
              </a:xfrm>
              <a:prstGeom prst="rect">
                <a:avLst/>
              </a:prstGeom>
            </p:spPr>
          </p:pic>
        </p:grpSp>
        <p:sp>
          <p:nvSpPr>
            <p:cNvPr id="292" name="Rectangle: Rounded Corners 291">
              <a:extLst>
                <a:ext uri="{FF2B5EF4-FFF2-40B4-BE49-F238E27FC236}">
                  <a16:creationId xmlns:a16="http://schemas.microsoft.com/office/drawing/2014/main" id="{DB7DBC67-C220-4C11-B674-357376923199}"/>
                </a:ext>
              </a:extLst>
            </p:cNvPr>
            <p:cNvSpPr/>
            <p:nvPr/>
          </p:nvSpPr>
          <p:spPr>
            <a:xfrm>
              <a:off x="3040203" y="5411891"/>
              <a:ext cx="696866" cy="150747"/>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3" name="Picture 292">
              <a:extLst>
                <a:ext uri="{FF2B5EF4-FFF2-40B4-BE49-F238E27FC236}">
                  <a16:creationId xmlns:a16="http://schemas.microsoft.com/office/drawing/2014/main" id="{26604258-E1F0-4822-BDF5-49E8A4136101}"/>
                </a:ext>
              </a:extLst>
            </p:cNvPr>
            <p:cNvPicPr>
              <a:picLocks noChangeAspect="1"/>
            </p:cNvPicPr>
            <p:nvPr/>
          </p:nvPicPr>
          <p:blipFill>
            <a:blip r:embed="rId7"/>
            <a:stretch>
              <a:fillRect/>
            </a:stretch>
          </p:blipFill>
          <p:spPr>
            <a:xfrm>
              <a:off x="2340995" y="1766893"/>
              <a:ext cx="311637" cy="292912"/>
            </a:xfrm>
            <a:prstGeom prst="rect">
              <a:avLst/>
            </a:prstGeom>
          </p:spPr>
        </p:pic>
      </p:grpSp>
      <p:grpSp>
        <p:nvGrpSpPr>
          <p:cNvPr id="308" name="Group 307">
            <a:extLst>
              <a:ext uri="{FF2B5EF4-FFF2-40B4-BE49-F238E27FC236}">
                <a16:creationId xmlns:a16="http://schemas.microsoft.com/office/drawing/2014/main" id="{93624126-273F-40A3-8A56-673A657002D8}"/>
              </a:ext>
            </a:extLst>
          </p:cNvPr>
          <p:cNvGrpSpPr/>
          <p:nvPr/>
        </p:nvGrpSpPr>
        <p:grpSpPr>
          <a:xfrm>
            <a:off x="5369502" y="1540817"/>
            <a:ext cx="2584603" cy="4195105"/>
            <a:chOff x="4073474" y="506428"/>
            <a:chExt cx="2888905" cy="4689021"/>
          </a:xfrm>
        </p:grpSpPr>
        <p:sp>
          <p:nvSpPr>
            <p:cNvPr id="309" name="Rectangle: Rounded Corners 308">
              <a:extLst>
                <a:ext uri="{FF2B5EF4-FFF2-40B4-BE49-F238E27FC236}">
                  <a16:creationId xmlns:a16="http://schemas.microsoft.com/office/drawing/2014/main" id="{A478AEB7-929C-44EE-992B-B3470F9CC95D}"/>
                </a:ext>
              </a:extLst>
            </p:cNvPr>
            <p:cNvSpPr/>
            <p:nvPr/>
          </p:nvSpPr>
          <p:spPr>
            <a:xfrm>
              <a:off x="6428447" y="506428"/>
              <a:ext cx="277537" cy="2876851"/>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10" name="Group 309">
              <a:extLst>
                <a:ext uri="{FF2B5EF4-FFF2-40B4-BE49-F238E27FC236}">
                  <a16:creationId xmlns:a16="http://schemas.microsoft.com/office/drawing/2014/main" id="{D0F5953B-EEAB-4386-AD56-4F8A0FCC6171}"/>
                </a:ext>
              </a:extLst>
            </p:cNvPr>
            <p:cNvGrpSpPr/>
            <p:nvPr/>
          </p:nvGrpSpPr>
          <p:grpSpPr>
            <a:xfrm flipH="1">
              <a:off x="6266590" y="641764"/>
              <a:ext cx="161861" cy="1452620"/>
              <a:chOff x="6005219" y="1562428"/>
              <a:chExt cx="152874" cy="1371969"/>
            </a:xfrm>
          </p:grpSpPr>
          <p:sp>
            <p:nvSpPr>
              <p:cNvPr id="351" name="Isosceles Triangle 350">
                <a:extLst>
                  <a:ext uri="{FF2B5EF4-FFF2-40B4-BE49-F238E27FC236}">
                    <a16:creationId xmlns:a16="http://schemas.microsoft.com/office/drawing/2014/main" id="{A511BBD9-E722-4526-A800-B21068FBA170}"/>
                  </a:ext>
                </a:extLst>
              </p:cNvPr>
              <p:cNvSpPr/>
              <p:nvPr/>
            </p:nvSpPr>
            <p:spPr>
              <a:xfrm rot="5400000">
                <a:off x="6005606" y="278190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2" name="Isosceles Triangle 351">
                <a:extLst>
                  <a:ext uri="{FF2B5EF4-FFF2-40B4-BE49-F238E27FC236}">
                    <a16:creationId xmlns:a16="http://schemas.microsoft.com/office/drawing/2014/main" id="{487AB8C5-EADA-4B92-9CF1-58A702F4A51C}"/>
                  </a:ext>
                </a:extLst>
              </p:cNvPr>
              <p:cNvSpPr/>
              <p:nvPr/>
            </p:nvSpPr>
            <p:spPr>
              <a:xfrm rot="5400000">
                <a:off x="6005604" y="2629803"/>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3" name="Isosceles Triangle 352">
                <a:extLst>
                  <a:ext uri="{FF2B5EF4-FFF2-40B4-BE49-F238E27FC236}">
                    <a16:creationId xmlns:a16="http://schemas.microsoft.com/office/drawing/2014/main" id="{5ABB2F59-3D1F-47B3-9F33-83A478F4BDDD}"/>
                  </a:ext>
                </a:extLst>
              </p:cNvPr>
              <p:cNvSpPr/>
              <p:nvPr/>
            </p:nvSpPr>
            <p:spPr>
              <a:xfrm rot="5400000">
                <a:off x="6005604" y="247769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4" name="Isosceles Triangle 353">
                <a:extLst>
                  <a:ext uri="{FF2B5EF4-FFF2-40B4-BE49-F238E27FC236}">
                    <a16:creationId xmlns:a16="http://schemas.microsoft.com/office/drawing/2014/main" id="{913003EC-42A7-480C-8E8D-831C2B892CCF}"/>
                  </a:ext>
                </a:extLst>
              </p:cNvPr>
              <p:cNvSpPr/>
              <p:nvPr/>
            </p:nvSpPr>
            <p:spPr>
              <a:xfrm rot="5400000">
                <a:off x="6005603" y="232558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5" name="Isosceles Triangle 354">
                <a:extLst>
                  <a:ext uri="{FF2B5EF4-FFF2-40B4-BE49-F238E27FC236}">
                    <a16:creationId xmlns:a16="http://schemas.microsoft.com/office/drawing/2014/main" id="{CB0506D4-BD2E-45A9-BB21-4D4A9628C49F}"/>
                  </a:ext>
                </a:extLst>
              </p:cNvPr>
              <p:cNvSpPr/>
              <p:nvPr/>
            </p:nvSpPr>
            <p:spPr>
              <a:xfrm rot="5400000">
                <a:off x="6005606" y="217147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6" name="Isosceles Triangle 355">
                <a:extLst>
                  <a:ext uri="{FF2B5EF4-FFF2-40B4-BE49-F238E27FC236}">
                    <a16:creationId xmlns:a16="http://schemas.microsoft.com/office/drawing/2014/main" id="{C623C778-8BB0-4D9A-AE54-91C1F9C7638A}"/>
                  </a:ext>
                </a:extLst>
              </p:cNvPr>
              <p:cNvSpPr/>
              <p:nvPr/>
            </p:nvSpPr>
            <p:spPr>
              <a:xfrm rot="5400000">
                <a:off x="6005604" y="2019369"/>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7" name="Isosceles Triangle 356">
                <a:extLst>
                  <a:ext uri="{FF2B5EF4-FFF2-40B4-BE49-F238E27FC236}">
                    <a16:creationId xmlns:a16="http://schemas.microsoft.com/office/drawing/2014/main" id="{2B281356-40EF-4B15-853E-6365C98467EA}"/>
                  </a:ext>
                </a:extLst>
              </p:cNvPr>
              <p:cNvSpPr/>
              <p:nvPr/>
            </p:nvSpPr>
            <p:spPr>
              <a:xfrm rot="5400000">
                <a:off x="6005604" y="1867262"/>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8" name="Isosceles Triangle 357">
                <a:extLst>
                  <a:ext uri="{FF2B5EF4-FFF2-40B4-BE49-F238E27FC236}">
                    <a16:creationId xmlns:a16="http://schemas.microsoft.com/office/drawing/2014/main" id="{402F9FB5-7E87-49BD-918D-FC3BECE0F148}"/>
                  </a:ext>
                </a:extLst>
              </p:cNvPr>
              <p:cNvSpPr/>
              <p:nvPr/>
            </p:nvSpPr>
            <p:spPr>
              <a:xfrm rot="5400000">
                <a:off x="6005603" y="1715155"/>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9" name="Isosceles Triangle 358">
                <a:extLst>
                  <a:ext uri="{FF2B5EF4-FFF2-40B4-BE49-F238E27FC236}">
                    <a16:creationId xmlns:a16="http://schemas.microsoft.com/office/drawing/2014/main" id="{85F568AB-F9F2-43CF-9DDF-DA29F8430F55}"/>
                  </a:ext>
                </a:extLst>
              </p:cNvPr>
              <p:cNvSpPr/>
              <p:nvPr/>
            </p:nvSpPr>
            <p:spPr>
              <a:xfrm rot="5400000">
                <a:off x="6005601" y="1562046"/>
                <a:ext cx="152106" cy="152869"/>
              </a:xfrm>
              <a:prstGeom prst="triangle">
                <a:avLst/>
              </a:prstGeom>
              <a:solidFill>
                <a:schemeClr val="bg2">
                  <a:lumMod val="75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1" name="Star: 24 Points 310">
              <a:extLst>
                <a:ext uri="{FF2B5EF4-FFF2-40B4-BE49-F238E27FC236}">
                  <a16:creationId xmlns:a16="http://schemas.microsoft.com/office/drawing/2014/main" id="{AD1DF553-67A7-4350-9A1D-48FB797E8447}"/>
                </a:ext>
              </a:extLst>
            </p:cNvPr>
            <p:cNvSpPr/>
            <p:nvPr/>
          </p:nvSpPr>
          <p:spPr>
            <a:xfrm>
              <a:off x="5007764" y="1244253"/>
              <a:ext cx="1344248" cy="1344248"/>
            </a:xfrm>
            <a:prstGeom prst="star24">
              <a:avLst/>
            </a:prstGeom>
            <a:solidFill>
              <a:schemeClr val="accent2">
                <a:lumMod val="60000"/>
                <a:lumOff val="40000"/>
              </a:schemeClr>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7" name="Picture 346">
              <a:extLst>
                <a:ext uri="{FF2B5EF4-FFF2-40B4-BE49-F238E27FC236}">
                  <a16:creationId xmlns:a16="http://schemas.microsoft.com/office/drawing/2014/main" id="{1298AAA1-6B4B-4206-A2B4-5D9A50110507}"/>
                </a:ext>
              </a:extLst>
            </p:cNvPr>
            <p:cNvPicPr>
              <a:picLocks noChangeAspect="1"/>
            </p:cNvPicPr>
            <p:nvPr/>
          </p:nvPicPr>
          <p:blipFill>
            <a:blip r:embed="rId6"/>
            <a:stretch>
              <a:fillRect/>
            </a:stretch>
          </p:blipFill>
          <p:spPr>
            <a:xfrm rot="10800000" flipH="1">
              <a:off x="4073474" y="2435903"/>
              <a:ext cx="1811255" cy="1691006"/>
            </a:xfrm>
            <a:prstGeom prst="rect">
              <a:avLst/>
            </a:prstGeom>
          </p:spPr>
        </p:pic>
        <p:pic>
          <p:nvPicPr>
            <p:cNvPr id="348" name="Picture 347">
              <a:extLst>
                <a:ext uri="{FF2B5EF4-FFF2-40B4-BE49-F238E27FC236}">
                  <a16:creationId xmlns:a16="http://schemas.microsoft.com/office/drawing/2014/main" id="{DACD6058-755F-42B7-929E-758EF0805401}"/>
                </a:ext>
              </a:extLst>
            </p:cNvPr>
            <p:cNvPicPr>
              <a:picLocks noChangeAspect="1"/>
            </p:cNvPicPr>
            <p:nvPr/>
          </p:nvPicPr>
          <p:blipFill>
            <a:blip r:embed="rId8"/>
            <a:stretch>
              <a:fillRect/>
            </a:stretch>
          </p:blipFill>
          <p:spPr>
            <a:xfrm>
              <a:off x="6172051" y="3233262"/>
              <a:ext cx="790328" cy="1796200"/>
            </a:xfrm>
            <a:prstGeom prst="rect">
              <a:avLst/>
            </a:prstGeom>
          </p:spPr>
        </p:pic>
        <p:pic>
          <p:nvPicPr>
            <p:cNvPr id="349" name="Picture 348">
              <a:extLst>
                <a:ext uri="{FF2B5EF4-FFF2-40B4-BE49-F238E27FC236}">
                  <a16:creationId xmlns:a16="http://schemas.microsoft.com/office/drawing/2014/main" id="{18FC0A12-D3E2-4B7D-8E46-9949D8F8F9F7}"/>
                </a:ext>
              </a:extLst>
            </p:cNvPr>
            <p:cNvPicPr>
              <a:picLocks noChangeAspect="1"/>
            </p:cNvPicPr>
            <p:nvPr/>
          </p:nvPicPr>
          <p:blipFill>
            <a:blip r:embed="rId7"/>
            <a:stretch>
              <a:fillRect/>
            </a:stretch>
          </p:blipFill>
          <p:spPr>
            <a:xfrm>
              <a:off x="5524069" y="1789599"/>
              <a:ext cx="311637" cy="292912"/>
            </a:xfrm>
            <a:prstGeom prst="rect">
              <a:avLst/>
            </a:prstGeom>
          </p:spPr>
        </p:pic>
        <p:sp>
          <p:nvSpPr>
            <p:cNvPr id="350" name="Rectangle: Rounded Corners 349">
              <a:extLst>
                <a:ext uri="{FF2B5EF4-FFF2-40B4-BE49-F238E27FC236}">
                  <a16:creationId xmlns:a16="http://schemas.microsoft.com/office/drawing/2014/main" id="{A4BE4D7E-26EB-42EC-9A82-7A1CF5992B4F}"/>
                </a:ext>
              </a:extLst>
            </p:cNvPr>
            <p:cNvSpPr/>
            <p:nvPr/>
          </p:nvSpPr>
          <p:spPr>
            <a:xfrm>
              <a:off x="6218782" y="5044702"/>
              <a:ext cx="696866" cy="150747"/>
            </a:xfrm>
            <a:prstGeom prst="roundRect">
              <a:avLst/>
            </a:prstGeom>
            <a:solidFill>
              <a:schemeClr val="bg2">
                <a:lumMod val="75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61" name="TextBox 360">
            <a:extLst>
              <a:ext uri="{FF2B5EF4-FFF2-40B4-BE49-F238E27FC236}">
                <a16:creationId xmlns:a16="http://schemas.microsoft.com/office/drawing/2014/main" id="{9459F78D-37F9-4CF0-8870-A408FD5D5A6C}"/>
              </a:ext>
            </a:extLst>
          </p:cNvPr>
          <p:cNvSpPr txBox="1"/>
          <p:nvPr/>
        </p:nvSpPr>
        <p:spPr>
          <a:xfrm rot="232786">
            <a:off x="589510" y="4626141"/>
            <a:ext cx="1064743"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Solenoid</a:t>
            </a:r>
            <a:endParaRPr lang="en-US" sz="3200">
              <a:solidFill>
                <a:schemeClr val="bg1"/>
              </a:solidFill>
              <a:latin typeface="Freestyle Script" panose="030804020302050B0404" pitchFamily="66" charset="0"/>
            </a:endParaRPr>
          </a:p>
        </p:txBody>
      </p:sp>
      <p:cxnSp>
        <p:nvCxnSpPr>
          <p:cNvPr id="363" name="Straight Arrow Connector 7">
            <a:extLst>
              <a:ext uri="{FF2B5EF4-FFF2-40B4-BE49-F238E27FC236}">
                <a16:creationId xmlns:a16="http://schemas.microsoft.com/office/drawing/2014/main" id="{06BF6F2E-76B0-4ADC-84E8-6020E6F77FEC}"/>
              </a:ext>
            </a:extLst>
          </p:cNvPr>
          <p:cNvCxnSpPr>
            <a:cxnSpLocks/>
            <a:stCxn id="361" idx="3"/>
          </p:cNvCxnSpPr>
          <p:nvPr/>
        </p:nvCxnSpPr>
        <p:spPr>
          <a:xfrm flipV="1">
            <a:off x="1653033" y="3861570"/>
            <a:ext cx="382385" cy="1092981"/>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64" name="TextBox 363">
            <a:extLst>
              <a:ext uri="{FF2B5EF4-FFF2-40B4-BE49-F238E27FC236}">
                <a16:creationId xmlns:a16="http://schemas.microsoft.com/office/drawing/2014/main" id="{D2B81AA7-6022-46DC-B139-7DFD579639D0}"/>
              </a:ext>
            </a:extLst>
          </p:cNvPr>
          <p:cNvSpPr txBox="1"/>
          <p:nvPr/>
        </p:nvSpPr>
        <p:spPr>
          <a:xfrm rot="232786">
            <a:off x="382493" y="1415136"/>
            <a:ext cx="1259432"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Ratchet</a:t>
            </a:r>
            <a:endParaRPr lang="en-US" sz="3200">
              <a:solidFill>
                <a:schemeClr val="bg1"/>
              </a:solidFill>
              <a:latin typeface="Freestyle Script" panose="030804020302050B0404" pitchFamily="66" charset="0"/>
            </a:endParaRPr>
          </a:p>
        </p:txBody>
      </p:sp>
      <p:cxnSp>
        <p:nvCxnSpPr>
          <p:cNvPr id="366" name="Straight Arrow Connector 7">
            <a:extLst>
              <a:ext uri="{FF2B5EF4-FFF2-40B4-BE49-F238E27FC236}">
                <a16:creationId xmlns:a16="http://schemas.microsoft.com/office/drawing/2014/main" id="{E2C1FCC5-6FB0-4056-A4EF-9B34F0B2DB51}"/>
              </a:ext>
            </a:extLst>
          </p:cNvPr>
          <p:cNvCxnSpPr>
            <a:cxnSpLocks/>
            <a:stCxn id="364" idx="2"/>
            <a:endCxn id="297" idx="1"/>
          </p:cNvCxnSpPr>
          <p:nvPr/>
        </p:nvCxnSpPr>
        <p:spPr>
          <a:xfrm rot="16200000" flipH="1">
            <a:off x="1213902" y="1777763"/>
            <a:ext cx="650674" cy="1093629"/>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A341B4-1A74-45D1-88B7-ECC100997589}"/>
              </a:ext>
            </a:extLst>
          </p:cNvPr>
          <p:cNvCxnSpPr>
            <a:stCxn id="349" idx="0"/>
            <a:endCxn id="311" idx="0"/>
          </p:cNvCxnSpPr>
          <p:nvPr/>
        </p:nvCxnSpPr>
        <p:spPr>
          <a:xfrm flipV="1">
            <a:off x="6806705" y="2200924"/>
            <a:ext cx="0" cy="48790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06425567-0D99-4DA3-A4A4-F3D9A1737EE3}"/>
              </a:ext>
            </a:extLst>
          </p:cNvPr>
          <p:cNvCxnSpPr>
            <a:cxnSpLocks/>
            <a:stCxn id="297" idx="3"/>
            <a:endCxn id="293" idx="3"/>
          </p:cNvCxnSpPr>
          <p:nvPr/>
        </p:nvCxnSpPr>
        <p:spPr>
          <a:xfrm flipH="1" flipV="1">
            <a:off x="2781825" y="2649914"/>
            <a:ext cx="433883" cy="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455F5C19-1C15-4BF8-986D-8A430A5CBDA9}"/>
              </a:ext>
            </a:extLst>
          </p:cNvPr>
          <p:cNvSpPr txBox="1"/>
          <p:nvPr/>
        </p:nvSpPr>
        <p:spPr>
          <a:xfrm rot="232786">
            <a:off x="792395" y="5147316"/>
            <a:ext cx="1667377" cy="584775"/>
          </a:xfrm>
          <a:prstGeom prst="rect">
            <a:avLst/>
          </a:prstGeom>
          <a:noFill/>
        </p:spPr>
        <p:txBody>
          <a:bodyPr wrap="square" rtlCol="0">
            <a:spAutoFit/>
          </a:bodyPr>
          <a:lstStyle/>
          <a:p>
            <a:r>
              <a:rPr lang="en-US" sz="3200" b="1" spc="50">
                <a:ln w="9525" cmpd="sng">
                  <a:solidFill>
                    <a:schemeClr val="accent1"/>
                  </a:solidFill>
                  <a:prstDash val="solid"/>
                </a:ln>
                <a:solidFill>
                  <a:srgbClr val="70AD47">
                    <a:tint val="1000"/>
                  </a:srgbClr>
                </a:solidFill>
                <a:effectLst>
                  <a:glow rad="38100">
                    <a:schemeClr val="accent1">
                      <a:alpha val="40000"/>
                    </a:schemeClr>
                  </a:glow>
                </a:effectLst>
                <a:latin typeface="Freestyle Script" panose="030804020302050B0404" pitchFamily="66" charset="0"/>
              </a:rPr>
              <a:t>Spring Pawl</a:t>
            </a:r>
            <a:endParaRPr lang="en-US" sz="3200">
              <a:solidFill>
                <a:schemeClr val="bg1"/>
              </a:solidFill>
              <a:latin typeface="Freestyle Script" panose="030804020302050B0404" pitchFamily="66" charset="0"/>
            </a:endParaRPr>
          </a:p>
        </p:txBody>
      </p:sp>
      <p:cxnSp>
        <p:nvCxnSpPr>
          <p:cNvPr id="280" name="Straight Arrow Connector 7">
            <a:extLst>
              <a:ext uri="{FF2B5EF4-FFF2-40B4-BE49-F238E27FC236}">
                <a16:creationId xmlns:a16="http://schemas.microsoft.com/office/drawing/2014/main" id="{A14B0343-CD63-41A9-B135-50E732E671E5}"/>
              </a:ext>
            </a:extLst>
          </p:cNvPr>
          <p:cNvCxnSpPr>
            <a:cxnSpLocks/>
            <a:stCxn id="279" idx="3"/>
            <a:endCxn id="298" idx="3"/>
          </p:cNvCxnSpPr>
          <p:nvPr/>
        </p:nvCxnSpPr>
        <p:spPr>
          <a:xfrm flipV="1">
            <a:off x="2457861" y="3797032"/>
            <a:ext cx="365161" cy="1699082"/>
          </a:xfrm>
          <a:prstGeom prst="curvedConnector3">
            <a:avLst>
              <a:gd name="adj1" fmla="val 12994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BE44CDE-B6F9-4559-B07C-A9A4FF6FB7F6}"/>
              </a:ext>
            </a:extLst>
          </p:cNvPr>
          <p:cNvPicPr>
            <a:picLocks noChangeAspect="1"/>
          </p:cNvPicPr>
          <p:nvPr/>
        </p:nvPicPr>
        <p:blipFill>
          <a:blip r:embed="rId9"/>
          <a:stretch>
            <a:fillRect/>
          </a:stretch>
        </p:blipFill>
        <p:spPr>
          <a:xfrm>
            <a:off x="9758268" y="2394426"/>
            <a:ext cx="2365112" cy="1946484"/>
          </a:xfrm>
          <a:prstGeom prst="rect">
            <a:avLst/>
          </a:prstGeom>
        </p:spPr>
      </p:pic>
      <p:cxnSp>
        <p:nvCxnSpPr>
          <p:cNvPr id="261" name="Straight Arrow Connector 7">
            <a:extLst>
              <a:ext uri="{FF2B5EF4-FFF2-40B4-BE49-F238E27FC236}">
                <a16:creationId xmlns:a16="http://schemas.microsoft.com/office/drawing/2014/main" id="{97997F53-DB64-434D-A3B2-9FE451C78D9E}"/>
              </a:ext>
            </a:extLst>
          </p:cNvPr>
          <p:cNvCxnSpPr>
            <a:cxnSpLocks/>
          </p:cNvCxnSpPr>
          <p:nvPr/>
        </p:nvCxnSpPr>
        <p:spPr>
          <a:xfrm rot="16200000" flipH="1">
            <a:off x="9432801" y="2680352"/>
            <a:ext cx="650674" cy="1093629"/>
          </a:xfrm>
          <a:prstGeom prst="curvedConnector2">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7FCF845-87E6-425F-8B98-AB13F201542A}"/>
              </a:ext>
            </a:extLst>
          </p:cNvPr>
          <p:cNvGrpSpPr/>
          <p:nvPr/>
        </p:nvGrpSpPr>
        <p:grpSpPr>
          <a:xfrm>
            <a:off x="8403979" y="281261"/>
            <a:ext cx="4233946" cy="3073911"/>
            <a:chOff x="8403979" y="281261"/>
            <a:chExt cx="4233946" cy="3073911"/>
          </a:xfrm>
        </p:grpSpPr>
        <p:pic>
          <p:nvPicPr>
            <p:cNvPr id="368" name="Picture 2" descr="Diagram&#10;&#10;Description automatically generated">
              <a:extLst>
                <a:ext uri="{FF2B5EF4-FFF2-40B4-BE49-F238E27FC236}">
                  <a16:creationId xmlns:a16="http://schemas.microsoft.com/office/drawing/2014/main" id="{E89F05FE-A5D2-46A5-86E9-8BAC533B37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24972">
              <a:off x="8403979" y="281261"/>
              <a:ext cx="3539307" cy="3073911"/>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D022829-61EB-404A-89ED-3DAC41C1124A}"/>
                </a:ext>
              </a:extLst>
            </p:cNvPr>
            <p:cNvPicPr>
              <a:picLocks noChangeAspect="1"/>
            </p:cNvPicPr>
            <p:nvPr/>
          </p:nvPicPr>
          <p:blipFill>
            <a:blip r:embed="rId11"/>
            <a:stretch>
              <a:fillRect/>
            </a:stretch>
          </p:blipFill>
          <p:spPr>
            <a:xfrm rot="19468991">
              <a:off x="10465584" y="592759"/>
              <a:ext cx="2172341" cy="1139854"/>
            </a:xfrm>
            <a:prstGeom prst="rect">
              <a:avLst/>
            </a:prstGeom>
          </p:spPr>
        </p:pic>
      </p:grpSp>
      <p:sp>
        <p:nvSpPr>
          <p:cNvPr id="6" name="Rectangle 5">
            <a:extLst>
              <a:ext uri="{FF2B5EF4-FFF2-40B4-BE49-F238E27FC236}">
                <a16:creationId xmlns:a16="http://schemas.microsoft.com/office/drawing/2014/main" id="{2EDA9277-3790-4394-BA70-CE7F3DF17AF6}"/>
              </a:ext>
            </a:extLst>
          </p:cNvPr>
          <p:cNvSpPr/>
          <p:nvPr/>
        </p:nvSpPr>
        <p:spPr>
          <a:xfrm>
            <a:off x="1060205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Josh Blank</a:t>
            </a:r>
          </a:p>
        </p:txBody>
      </p:sp>
      <p:sp>
        <p:nvSpPr>
          <p:cNvPr id="7" name="Rectangle 6">
            <a:extLst>
              <a:ext uri="{FF2B5EF4-FFF2-40B4-BE49-F238E27FC236}">
                <a16:creationId xmlns:a16="http://schemas.microsoft.com/office/drawing/2014/main" id="{72DE3013-915F-499D-9D78-BF44571ED910}"/>
              </a:ext>
            </a:extLst>
          </p:cNvPr>
          <p:cNvSpPr/>
          <p:nvPr/>
        </p:nvSpPr>
        <p:spPr>
          <a:xfrm>
            <a:off x="9210137" y="5440913"/>
            <a:ext cx="1391920" cy="371474"/>
          </a:xfrm>
          <a:prstGeom prst="rect">
            <a:avLst/>
          </a:prstGeom>
          <a:solidFill>
            <a:srgbClr val="3A7EF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Page 4/4</a:t>
            </a:r>
          </a:p>
        </p:txBody>
      </p:sp>
      <p:pic>
        <p:nvPicPr>
          <p:cNvPr id="8" name="Graphic 7" descr="Full Moon">
            <a:extLst>
              <a:ext uri="{FF2B5EF4-FFF2-40B4-BE49-F238E27FC236}">
                <a16:creationId xmlns:a16="http://schemas.microsoft.com/office/drawing/2014/main" id="{86133779-DA92-42BC-A09F-D4FB90B0E1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5271" y="241169"/>
            <a:ext cx="914400" cy="914400"/>
          </a:xfrm>
          <a:prstGeom prst="rect">
            <a:avLst/>
          </a:prstGeom>
        </p:spPr>
      </p:pic>
    </p:spTree>
    <p:extLst>
      <p:ext uri="{BB962C8B-B14F-4D97-AF65-F5344CB8AC3E}">
        <p14:creationId xmlns:p14="http://schemas.microsoft.com/office/powerpoint/2010/main" val="34067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1F365F-14CA-4EAF-87B3-1580FB5E87C7}"/>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7" name="Rectangle: Rounded Corners 6">
            <a:extLst>
              <a:ext uri="{FF2B5EF4-FFF2-40B4-BE49-F238E27FC236}">
                <a16:creationId xmlns:a16="http://schemas.microsoft.com/office/drawing/2014/main" id="{1D5B5749-35B1-4865-B297-E65BF6DD64CB}"/>
              </a:ext>
            </a:extLst>
          </p:cNvPr>
          <p:cNvSpPr/>
          <p:nvPr/>
        </p:nvSpPr>
        <p:spPr>
          <a:xfrm>
            <a:off x="2811414" y="28782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Concept Selection</a:t>
            </a:r>
          </a:p>
        </p:txBody>
      </p:sp>
      <p:grpSp>
        <p:nvGrpSpPr>
          <p:cNvPr id="6" name="Group 5">
            <a:extLst>
              <a:ext uri="{FF2B5EF4-FFF2-40B4-BE49-F238E27FC236}">
                <a16:creationId xmlns:a16="http://schemas.microsoft.com/office/drawing/2014/main" id="{9269DF05-C0BA-4A21-B0DA-4A8017629AE0}"/>
              </a:ext>
            </a:extLst>
          </p:cNvPr>
          <p:cNvGrpSpPr/>
          <p:nvPr/>
        </p:nvGrpSpPr>
        <p:grpSpPr>
          <a:xfrm>
            <a:off x="3240" y="0"/>
            <a:ext cx="914400" cy="914400"/>
            <a:chOff x="5447992" y="1492035"/>
            <a:chExt cx="914400" cy="914400"/>
          </a:xfrm>
        </p:grpSpPr>
        <p:sp>
          <p:nvSpPr>
            <p:cNvPr id="9" name="Oval 8">
              <a:extLst>
                <a:ext uri="{FF2B5EF4-FFF2-40B4-BE49-F238E27FC236}">
                  <a16:creationId xmlns:a16="http://schemas.microsoft.com/office/drawing/2014/main" id="{8601C309-3BE6-4B62-B1BE-EE768835E175}"/>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New Moon">
              <a:extLst>
                <a:ext uri="{FF2B5EF4-FFF2-40B4-BE49-F238E27FC236}">
                  <a16:creationId xmlns:a16="http://schemas.microsoft.com/office/drawing/2014/main" id="{54DA00EB-98F8-4E34-A21E-CB28BD4299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7992" y="1492035"/>
              <a:ext cx="914400" cy="914400"/>
            </a:xfrm>
            <a:prstGeom prst="rect">
              <a:avLst/>
            </a:prstGeom>
          </p:spPr>
        </p:pic>
        <p:pic>
          <p:nvPicPr>
            <p:cNvPr id="11" name="Graphic 10" descr="Waxing Gibbous Moon">
              <a:extLst>
                <a:ext uri="{FF2B5EF4-FFF2-40B4-BE49-F238E27FC236}">
                  <a16:creationId xmlns:a16="http://schemas.microsoft.com/office/drawing/2014/main" id="{CFEBB51E-E55F-4280-ACA6-0B5B506698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7992" y="1492035"/>
              <a:ext cx="914400" cy="914400"/>
            </a:xfrm>
            <a:prstGeom prst="rect">
              <a:avLst/>
            </a:prstGeom>
          </p:spPr>
        </p:pic>
      </p:grpSp>
      <p:pic>
        <p:nvPicPr>
          <p:cNvPr id="8" name="Picture 7">
            <a:extLst>
              <a:ext uri="{FF2B5EF4-FFF2-40B4-BE49-F238E27FC236}">
                <a16:creationId xmlns:a16="http://schemas.microsoft.com/office/drawing/2014/main" id="{3B8D9AB4-D51F-4FA3-8B27-2AB1A28F60E7}"/>
              </a:ext>
            </a:extLst>
          </p:cNvPr>
          <p:cNvPicPr/>
          <p:nvPr/>
        </p:nvPicPr>
        <p:blipFill>
          <a:blip r:embed="rId8">
            <a:extLst>
              <a:ext uri="{28A0092B-C50C-407E-A947-70E740481C1C}">
                <a14:useLocalDpi xmlns:a14="http://schemas.microsoft.com/office/drawing/2010/main" val="0"/>
              </a:ext>
            </a:extLst>
          </a:blip>
          <a:stretch>
            <a:fillRect/>
          </a:stretch>
        </p:blipFill>
        <p:spPr>
          <a:xfrm>
            <a:off x="5845487" y="1503923"/>
            <a:ext cx="4219806" cy="4270718"/>
          </a:xfrm>
          <a:prstGeom prst="rect">
            <a:avLst/>
          </a:prstGeom>
        </p:spPr>
      </p:pic>
      <p:grpSp>
        <p:nvGrpSpPr>
          <p:cNvPr id="2" name="Group 1">
            <a:extLst>
              <a:ext uri="{FF2B5EF4-FFF2-40B4-BE49-F238E27FC236}">
                <a16:creationId xmlns:a16="http://schemas.microsoft.com/office/drawing/2014/main" id="{2076C622-0660-4ABB-8552-D82C499A1ACD}"/>
              </a:ext>
            </a:extLst>
          </p:cNvPr>
          <p:cNvGrpSpPr/>
          <p:nvPr/>
        </p:nvGrpSpPr>
        <p:grpSpPr>
          <a:xfrm>
            <a:off x="1965357" y="1503923"/>
            <a:ext cx="3636795" cy="1599463"/>
            <a:chOff x="7669111" y="1819018"/>
            <a:chExt cx="3636795" cy="1599463"/>
          </a:xfrm>
        </p:grpSpPr>
        <p:sp>
          <p:nvSpPr>
            <p:cNvPr id="13" name="Rectangle 12">
              <a:extLst>
                <a:ext uri="{FF2B5EF4-FFF2-40B4-BE49-F238E27FC236}">
                  <a16:creationId xmlns:a16="http://schemas.microsoft.com/office/drawing/2014/main" id="{97815971-1CD1-44F7-B82A-F884C4450CEC}"/>
                </a:ext>
              </a:extLst>
            </p:cNvPr>
            <p:cNvSpPr/>
            <p:nvPr/>
          </p:nvSpPr>
          <p:spPr>
            <a:xfrm>
              <a:off x="8455430" y="2325989"/>
              <a:ext cx="2850476"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Leaf Springs</a:t>
              </a:r>
            </a:p>
          </p:txBody>
        </p:sp>
        <p:sp>
          <p:nvSpPr>
            <p:cNvPr id="14" name="Rectangle 13">
              <a:extLst>
                <a:ext uri="{FF2B5EF4-FFF2-40B4-BE49-F238E27FC236}">
                  <a16:creationId xmlns:a16="http://schemas.microsoft.com/office/drawing/2014/main" id="{0BD0D177-2308-4BDF-9335-7009075D6609}"/>
                </a:ext>
              </a:extLst>
            </p:cNvPr>
            <p:cNvSpPr/>
            <p:nvPr/>
          </p:nvSpPr>
          <p:spPr>
            <a:xfrm>
              <a:off x="7669113" y="2325989"/>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2</a:t>
              </a:r>
            </a:p>
          </p:txBody>
        </p:sp>
        <p:sp>
          <p:nvSpPr>
            <p:cNvPr id="16" name="Rectangle 15">
              <a:extLst>
                <a:ext uri="{FF2B5EF4-FFF2-40B4-BE49-F238E27FC236}">
                  <a16:creationId xmlns:a16="http://schemas.microsoft.com/office/drawing/2014/main" id="{4067F55F-6EA9-442E-8CCF-3C4E199B68A7}"/>
                </a:ext>
              </a:extLst>
            </p:cNvPr>
            <p:cNvSpPr/>
            <p:nvPr/>
          </p:nvSpPr>
          <p:spPr>
            <a:xfrm>
              <a:off x="7669111" y="1819018"/>
              <a:ext cx="3636793" cy="506971"/>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Top Concepts</a:t>
              </a:r>
            </a:p>
          </p:txBody>
        </p:sp>
        <p:sp>
          <p:nvSpPr>
            <p:cNvPr id="18" name="Rectangle 17">
              <a:extLst>
                <a:ext uri="{FF2B5EF4-FFF2-40B4-BE49-F238E27FC236}">
                  <a16:creationId xmlns:a16="http://schemas.microsoft.com/office/drawing/2014/main" id="{D8FF247A-EE1D-43B3-BDFC-BC45CAD07397}"/>
                </a:ext>
              </a:extLst>
            </p:cNvPr>
            <p:cNvSpPr/>
            <p:nvPr/>
          </p:nvSpPr>
          <p:spPr>
            <a:xfrm>
              <a:off x="8455430" y="2686400"/>
              <a:ext cx="2850476" cy="371126"/>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Spring Mounted Weights</a:t>
              </a:r>
            </a:p>
          </p:txBody>
        </p:sp>
        <p:sp>
          <p:nvSpPr>
            <p:cNvPr id="19" name="Rectangle 18">
              <a:extLst>
                <a:ext uri="{FF2B5EF4-FFF2-40B4-BE49-F238E27FC236}">
                  <a16:creationId xmlns:a16="http://schemas.microsoft.com/office/drawing/2014/main" id="{818250FC-9A8E-4F8F-B71D-564B7BC58BE5}"/>
                </a:ext>
              </a:extLst>
            </p:cNvPr>
            <p:cNvSpPr/>
            <p:nvPr/>
          </p:nvSpPr>
          <p:spPr>
            <a:xfrm>
              <a:off x="7669113" y="2686052"/>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4</a:t>
              </a:r>
            </a:p>
          </p:txBody>
        </p:sp>
        <p:sp>
          <p:nvSpPr>
            <p:cNvPr id="28" name="Rectangle 27">
              <a:extLst>
                <a:ext uri="{FF2B5EF4-FFF2-40B4-BE49-F238E27FC236}">
                  <a16:creationId xmlns:a16="http://schemas.microsoft.com/office/drawing/2014/main" id="{C3A4AE09-4719-4EDD-B53C-B0F7C3F72FB8}"/>
                </a:ext>
              </a:extLst>
            </p:cNvPr>
            <p:cNvSpPr/>
            <p:nvPr/>
          </p:nvSpPr>
          <p:spPr>
            <a:xfrm>
              <a:off x="7669111" y="3047007"/>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7</a:t>
              </a:r>
            </a:p>
          </p:txBody>
        </p:sp>
        <p:sp>
          <p:nvSpPr>
            <p:cNvPr id="29" name="Rectangle 28">
              <a:extLst>
                <a:ext uri="{FF2B5EF4-FFF2-40B4-BE49-F238E27FC236}">
                  <a16:creationId xmlns:a16="http://schemas.microsoft.com/office/drawing/2014/main" id="{93283637-4790-4740-BCB4-5ABD21A3DD3D}"/>
                </a:ext>
              </a:extLst>
            </p:cNvPr>
            <p:cNvSpPr/>
            <p:nvPr/>
          </p:nvSpPr>
          <p:spPr>
            <a:xfrm>
              <a:off x="8466776" y="3046114"/>
              <a:ext cx="2839128" cy="371126"/>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Locking Spring</a:t>
              </a:r>
            </a:p>
          </p:txBody>
        </p:sp>
      </p:grpSp>
      <p:sp>
        <p:nvSpPr>
          <p:cNvPr id="3" name="Oval 2">
            <a:extLst>
              <a:ext uri="{FF2B5EF4-FFF2-40B4-BE49-F238E27FC236}">
                <a16:creationId xmlns:a16="http://schemas.microsoft.com/office/drawing/2014/main" id="{2F2558DE-50D3-47F8-B735-9F31DB8BA040}"/>
              </a:ext>
            </a:extLst>
          </p:cNvPr>
          <p:cNvSpPr/>
          <p:nvPr/>
        </p:nvSpPr>
        <p:spPr>
          <a:xfrm>
            <a:off x="7955390" y="5237361"/>
            <a:ext cx="2271252" cy="63909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EF1E4498-A7E5-4388-AC91-F3C92793D254}"/>
              </a:ext>
            </a:extLst>
          </p:cNvPr>
          <p:cNvSpPr txBox="1"/>
          <p:nvPr/>
        </p:nvSpPr>
        <p:spPr>
          <a:xfrm>
            <a:off x="1981049" y="2624861"/>
            <a:ext cx="440203" cy="646331"/>
          </a:xfrm>
          <a:prstGeom prst="rect">
            <a:avLst/>
          </a:prstGeom>
          <a:noFill/>
          <a:ln>
            <a:noFill/>
          </a:ln>
        </p:spPr>
        <p:txBody>
          <a:bodyPr wrap="square">
            <a:spAutoFit/>
          </a:bodyPr>
          <a:lstStyle/>
          <a:p>
            <a:r>
              <a:rPr lang="en-US" sz="3600">
                <a:ln>
                  <a:solidFill>
                    <a:srgbClr val="00B050"/>
                  </a:solidFill>
                </a:ln>
                <a:solidFill>
                  <a:srgbClr val="007033"/>
                </a:solidFill>
                <a:latin typeface="Webdings" panose="05030102010509060703" pitchFamily="18" charset="2"/>
                <a:sym typeface="Wingdings" panose="05000000000000000000" pitchFamily="2" charset="2"/>
              </a:rPr>
              <a:t></a:t>
            </a:r>
            <a:endParaRPr lang="en-US" sz="3600">
              <a:ln>
                <a:solidFill>
                  <a:srgbClr val="00B050"/>
                </a:solidFill>
              </a:ln>
              <a:solidFill>
                <a:srgbClr val="007033"/>
              </a:solidFill>
            </a:endParaRPr>
          </a:p>
        </p:txBody>
      </p:sp>
      <p:sp>
        <p:nvSpPr>
          <p:cNvPr id="12" name="Footer Placeholder 3">
            <a:extLst>
              <a:ext uri="{FF2B5EF4-FFF2-40B4-BE49-F238E27FC236}">
                <a16:creationId xmlns:a16="http://schemas.microsoft.com/office/drawing/2014/main" id="{D7DE6D7E-DA6A-4993-8B11-EC6B08329E72}"/>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Josh Blank</a:t>
            </a:r>
          </a:p>
          <a:p>
            <a:endParaRPr lang="en-US" dirty="0"/>
          </a:p>
        </p:txBody>
      </p:sp>
      <p:sp>
        <p:nvSpPr>
          <p:cNvPr id="15" name="Rectangle 14">
            <a:hlinkClick r:id="rId9" action="ppaction://hlinksldjump"/>
            <a:extLst>
              <a:ext uri="{FF2B5EF4-FFF2-40B4-BE49-F238E27FC236}">
                <a16:creationId xmlns:a16="http://schemas.microsoft.com/office/drawing/2014/main" id="{B20E2174-4B8F-4A13-BBAD-4DC806F9B7EF}"/>
              </a:ext>
            </a:extLst>
          </p:cNvPr>
          <p:cNvSpPr/>
          <p:nvPr/>
        </p:nvSpPr>
        <p:spPr>
          <a:xfrm>
            <a:off x="0" y="4886822"/>
            <a:ext cx="1055909" cy="10559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8438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18797C5-A0B0-4594-B2D7-314371C5DFAE}"/>
              </a:ext>
            </a:extLst>
          </p:cNvPr>
          <p:cNvSpPr/>
          <p:nvPr/>
        </p:nvSpPr>
        <p:spPr>
          <a:xfrm>
            <a:off x="5425440" y="1751416"/>
            <a:ext cx="5233055" cy="4182025"/>
          </a:xfrm>
          <a:prstGeom prst="round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id="{746D7669-2C0B-4213-978B-F9154D7A254B}"/>
              </a:ext>
            </a:extLst>
          </p:cNvPr>
          <p:cNvSpPr>
            <a:spLocks noGrp="1"/>
          </p:cNvSpPr>
          <p:nvPr>
            <p:ph type="sldNum" sz="quarter" idx="4"/>
          </p:nvPr>
        </p:nvSpPr>
        <p:spPr/>
        <p:txBody>
          <a:bodyPr/>
          <a:lstStyle/>
          <a:p>
            <a:fld id="{6F1FABC0-072B-4F22-8F9B-95A9D10B0206}" type="slidenum">
              <a:rPr lang="en-US" smtClean="0"/>
              <a:pPr/>
              <a:t>17</a:t>
            </a:fld>
            <a:endParaRPr lang="en-US"/>
          </a:p>
        </p:txBody>
      </p:sp>
      <p:pic>
        <p:nvPicPr>
          <p:cNvPr id="7" name="Picture 2" descr="Diagram&#10;&#10;Description automatically generated">
            <a:extLst>
              <a:ext uri="{FF2B5EF4-FFF2-40B4-BE49-F238E27FC236}">
                <a16:creationId xmlns:a16="http://schemas.microsoft.com/office/drawing/2014/main" id="{424D44A3-CEC5-44FA-9D38-7752E74CF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697042" y="2102215"/>
            <a:ext cx="4114400" cy="3577118"/>
          </a:xfrm>
          <a:prstGeom prst="rect">
            <a:avLst/>
          </a:prstGeom>
          <a:noFill/>
          <a:effectLst>
            <a:reflection blurRad="25400" stA="41000" endPos="21000" dist="177800" dir="5400000" sy="-100000" algn="bl" rotWithShape="0"/>
          </a:effectLst>
          <a:scene3d>
            <a:camera prst="orthographicFront">
              <a:rot lat="21300000" lon="1800000" rev="0"/>
            </a:camera>
            <a:lightRig rig="threePt" dir="t"/>
          </a:scene3d>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2F53313-CC52-4D79-89F2-EBBC0A15A09D}"/>
              </a:ext>
            </a:extLst>
          </p:cNvPr>
          <p:cNvSpPr/>
          <p:nvPr/>
        </p:nvSpPr>
        <p:spPr>
          <a:xfrm>
            <a:off x="4460939" y="1300587"/>
            <a:ext cx="2701006" cy="450829"/>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Locked Spring Design</a:t>
            </a:r>
            <a:endParaRPr lang="en-US" dirty="0">
              <a:solidFill>
                <a:schemeClr val="tx1"/>
              </a:solidFill>
              <a:cs typeface="Arial"/>
            </a:endParaRPr>
          </a:p>
        </p:txBody>
      </p:sp>
      <p:grpSp>
        <p:nvGrpSpPr>
          <p:cNvPr id="19" name="Group 18">
            <a:extLst>
              <a:ext uri="{FF2B5EF4-FFF2-40B4-BE49-F238E27FC236}">
                <a16:creationId xmlns:a16="http://schemas.microsoft.com/office/drawing/2014/main" id="{48D750B1-7641-447B-8971-3BCA68FEF060}"/>
              </a:ext>
            </a:extLst>
          </p:cNvPr>
          <p:cNvGrpSpPr/>
          <p:nvPr/>
        </p:nvGrpSpPr>
        <p:grpSpPr>
          <a:xfrm>
            <a:off x="0" y="0"/>
            <a:ext cx="916020" cy="914400"/>
            <a:chOff x="6359151" y="1492035"/>
            <a:chExt cx="916020" cy="914400"/>
          </a:xfrm>
        </p:grpSpPr>
        <p:sp>
          <p:nvSpPr>
            <p:cNvPr id="23" name="Oval 22">
              <a:extLst>
                <a:ext uri="{FF2B5EF4-FFF2-40B4-BE49-F238E27FC236}">
                  <a16:creationId xmlns:a16="http://schemas.microsoft.com/office/drawing/2014/main" id="{A2ECA4B5-0498-4B79-BF44-A1FB7658607C}"/>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New Moon">
              <a:extLst>
                <a:ext uri="{FF2B5EF4-FFF2-40B4-BE49-F238E27FC236}">
                  <a16:creationId xmlns:a16="http://schemas.microsoft.com/office/drawing/2014/main" id="{0920BDF3-88C7-40D2-A604-C83D04F58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60771" y="1492035"/>
              <a:ext cx="914400" cy="914400"/>
            </a:xfrm>
            <a:prstGeom prst="rect">
              <a:avLst/>
            </a:prstGeom>
          </p:spPr>
        </p:pic>
        <p:pic>
          <p:nvPicPr>
            <p:cNvPr id="29" name="Graphic 28" descr="First Quarter Moon">
              <a:extLst>
                <a:ext uri="{FF2B5EF4-FFF2-40B4-BE49-F238E27FC236}">
                  <a16:creationId xmlns:a16="http://schemas.microsoft.com/office/drawing/2014/main" id="{3B8E356F-D6E0-423D-83B1-D810D46FF1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59151" y="1492035"/>
              <a:ext cx="914400" cy="914400"/>
            </a:xfrm>
            <a:prstGeom prst="rect">
              <a:avLst/>
            </a:prstGeom>
          </p:spPr>
        </p:pic>
      </p:grpSp>
      <p:grpSp>
        <p:nvGrpSpPr>
          <p:cNvPr id="14" name="Group 13">
            <a:extLst>
              <a:ext uri="{FF2B5EF4-FFF2-40B4-BE49-F238E27FC236}">
                <a16:creationId xmlns:a16="http://schemas.microsoft.com/office/drawing/2014/main" id="{6288B739-2029-461B-BD0C-378DC1E23DA9}"/>
              </a:ext>
            </a:extLst>
          </p:cNvPr>
          <p:cNvGrpSpPr/>
          <p:nvPr/>
        </p:nvGrpSpPr>
        <p:grpSpPr>
          <a:xfrm>
            <a:off x="6387462" y="1990842"/>
            <a:ext cx="3636067" cy="707886"/>
            <a:chOff x="6387462" y="1990842"/>
            <a:chExt cx="3636067" cy="707886"/>
          </a:xfrm>
        </p:grpSpPr>
        <p:sp>
          <p:nvSpPr>
            <p:cNvPr id="28" name="TextBox 27">
              <a:extLst>
                <a:ext uri="{FF2B5EF4-FFF2-40B4-BE49-F238E27FC236}">
                  <a16:creationId xmlns:a16="http://schemas.microsoft.com/office/drawing/2014/main" id="{E05175CF-3675-48CA-8010-916306916569}"/>
                </a:ext>
              </a:extLst>
            </p:cNvPr>
            <p:cNvSpPr txBox="1"/>
            <p:nvPr/>
          </p:nvSpPr>
          <p:spPr>
            <a:xfrm>
              <a:off x="7173471" y="1990842"/>
              <a:ext cx="2850058"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b="1" dirty="0">
                  <a:ln>
                    <a:solidFill>
                      <a:schemeClr val="tx1"/>
                    </a:solidFill>
                  </a:ln>
                  <a:solidFill>
                    <a:schemeClr val="bg1"/>
                  </a:solidFill>
                  <a:latin typeface="Calibri"/>
                  <a:cs typeface="Calibri"/>
                </a:rPr>
                <a:t>Temperature variations have little impact.</a:t>
              </a:r>
              <a:endParaRPr lang="en-US" sz="2000" b="1" dirty="0">
                <a:ln>
                  <a:solidFill>
                    <a:schemeClr val="tx1"/>
                  </a:solidFill>
                </a:ln>
                <a:solidFill>
                  <a:schemeClr val="bg1"/>
                </a:solidFill>
              </a:endParaRPr>
            </a:p>
          </p:txBody>
        </p:sp>
        <p:grpSp>
          <p:nvGrpSpPr>
            <p:cNvPr id="6" name="Group 5">
              <a:extLst>
                <a:ext uri="{FF2B5EF4-FFF2-40B4-BE49-F238E27FC236}">
                  <a16:creationId xmlns:a16="http://schemas.microsoft.com/office/drawing/2014/main" id="{6A270499-01C9-402F-ABCA-274FD7E3646A}"/>
                </a:ext>
              </a:extLst>
            </p:cNvPr>
            <p:cNvGrpSpPr/>
            <p:nvPr/>
          </p:nvGrpSpPr>
          <p:grpSpPr>
            <a:xfrm>
              <a:off x="6387462" y="2024542"/>
              <a:ext cx="626142" cy="640487"/>
              <a:chOff x="6768666" y="2150979"/>
              <a:chExt cx="626142" cy="640487"/>
            </a:xfrm>
          </p:grpSpPr>
          <p:sp>
            <p:nvSpPr>
              <p:cNvPr id="24" name="Oval 23">
                <a:extLst>
                  <a:ext uri="{FF2B5EF4-FFF2-40B4-BE49-F238E27FC236}">
                    <a16:creationId xmlns:a16="http://schemas.microsoft.com/office/drawing/2014/main" id="{B64860A7-2E40-47C7-9B71-159048052785}"/>
                  </a:ext>
                </a:extLst>
              </p:cNvPr>
              <p:cNvSpPr/>
              <p:nvPr/>
            </p:nvSpPr>
            <p:spPr>
              <a:xfrm>
                <a:off x="6768666" y="2150979"/>
                <a:ext cx="626142" cy="640487"/>
              </a:xfrm>
              <a:prstGeom prst="ellipse">
                <a:avLst/>
              </a:prstGeom>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Graphic 2" descr="Low temperature">
                <a:extLst>
                  <a:ext uri="{FF2B5EF4-FFF2-40B4-BE49-F238E27FC236}">
                    <a16:creationId xmlns:a16="http://schemas.microsoft.com/office/drawing/2014/main" id="{4284AAD8-A33F-4A1B-A7AB-18C8D99816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35589" y="2181662"/>
                <a:ext cx="491558" cy="491558"/>
              </a:xfrm>
              <a:prstGeom prst="rect">
                <a:avLst/>
              </a:prstGeom>
            </p:spPr>
          </p:pic>
        </p:grpSp>
      </p:grpSp>
      <p:grpSp>
        <p:nvGrpSpPr>
          <p:cNvPr id="26" name="Group 25">
            <a:extLst>
              <a:ext uri="{FF2B5EF4-FFF2-40B4-BE49-F238E27FC236}">
                <a16:creationId xmlns:a16="http://schemas.microsoft.com/office/drawing/2014/main" id="{107650EA-2999-40AF-BCBF-2E8E0766044F}"/>
              </a:ext>
            </a:extLst>
          </p:cNvPr>
          <p:cNvGrpSpPr/>
          <p:nvPr/>
        </p:nvGrpSpPr>
        <p:grpSpPr>
          <a:xfrm>
            <a:off x="6454385" y="4754116"/>
            <a:ext cx="3569144" cy="640487"/>
            <a:chOff x="6457937" y="4956457"/>
            <a:chExt cx="3569144" cy="640487"/>
          </a:xfrm>
        </p:grpSpPr>
        <p:sp>
          <p:nvSpPr>
            <p:cNvPr id="32" name="TextBox 31">
              <a:extLst>
                <a:ext uri="{FF2B5EF4-FFF2-40B4-BE49-F238E27FC236}">
                  <a16:creationId xmlns:a16="http://schemas.microsoft.com/office/drawing/2014/main" id="{6B886DCA-F3C2-421C-9106-6FDFF6C6CCE3}"/>
                </a:ext>
              </a:extLst>
            </p:cNvPr>
            <p:cNvSpPr txBox="1"/>
            <p:nvPr/>
          </p:nvSpPr>
          <p:spPr>
            <a:xfrm>
              <a:off x="7177488" y="5078458"/>
              <a:ext cx="2849593" cy="400110"/>
            </a:xfrm>
            <a:prstGeom prst="rect">
              <a:avLst/>
            </a:prstGeom>
            <a:noFill/>
          </p:spPr>
          <p:txBody>
            <a:bodyPr wrap="square" lIns="91440" tIns="45720" rIns="91440" bIns="45720" rtlCol="0" anchor="ctr">
              <a:spAutoFit/>
            </a:bodyPr>
            <a:lstStyle/>
            <a:p>
              <a:r>
                <a:rPr lang="en-US" sz="2000" b="1" dirty="0">
                  <a:ln>
                    <a:solidFill>
                      <a:schemeClr val="tx1"/>
                    </a:solidFill>
                  </a:ln>
                  <a:solidFill>
                    <a:schemeClr val="bg1"/>
                  </a:solidFill>
                  <a:latin typeface="Calibri"/>
                  <a:cs typeface="Calibri"/>
                </a:rPr>
                <a:t>Recycles impact energy</a:t>
              </a:r>
            </a:p>
          </p:txBody>
        </p:sp>
        <p:grpSp>
          <p:nvGrpSpPr>
            <p:cNvPr id="10" name="Group 9">
              <a:extLst>
                <a:ext uri="{FF2B5EF4-FFF2-40B4-BE49-F238E27FC236}">
                  <a16:creationId xmlns:a16="http://schemas.microsoft.com/office/drawing/2014/main" id="{5B613F58-C4F6-4810-8C9A-7C94E91C24E4}"/>
                </a:ext>
              </a:extLst>
            </p:cNvPr>
            <p:cNvGrpSpPr/>
            <p:nvPr/>
          </p:nvGrpSpPr>
          <p:grpSpPr>
            <a:xfrm>
              <a:off x="6457937" y="4956457"/>
              <a:ext cx="626141" cy="640487"/>
              <a:chOff x="6839141" y="5082894"/>
              <a:chExt cx="626141" cy="640487"/>
            </a:xfrm>
          </p:grpSpPr>
          <p:sp>
            <p:nvSpPr>
              <p:cNvPr id="34" name="Oval 33">
                <a:extLst>
                  <a:ext uri="{FF2B5EF4-FFF2-40B4-BE49-F238E27FC236}">
                    <a16:creationId xmlns:a16="http://schemas.microsoft.com/office/drawing/2014/main" id="{EE290877-A32A-42C9-8C88-7A76C1CBE308}"/>
                  </a:ext>
                </a:extLst>
              </p:cNvPr>
              <p:cNvSpPr/>
              <p:nvPr/>
            </p:nvSpPr>
            <p:spPr>
              <a:xfrm>
                <a:off x="6839141" y="5082894"/>
                <a:ext cx="626141" cy="640487"/>
              </a:xfrm>
              <a:prstGeom prst="ellipse">
                <a:avLst/>
              </a:prstGeom>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descr="Recycle">
                <a:extLst>
                  <a:ext uri="{FF2B5EF4-FFF2-40B4-BE49-F238E27FC236}">
                    <a16:creationId xmlns:a16="http://schemas.microsoft.com/office/drawing/2014/main" id="{F4B2504B-1423-4275-BD4E-32E3118C0C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923611" y="5170270"/>
                <a:ext cx="457200" cy="457200"/>
              </a:xfrm>
              <a:prstGeom prst="rect">
                <a:avLst/>
              </a:prstGeom>
            </p:spPr>
          </p:pic>
        </p:grpSp>
      </p:grpSp>
      <p:grpSp>
        <p:nvGrpSpPr>
          <p:cNvPr id="22" name="Group 21">
            <a:extLst>
              <a:ext uri="{FF2B5EF4-FFF2-40B4-BE49-F238E27FC236}">
                <a16:creationId xmlns:a16="http://schemas.microsoft.com/office/drawing/2014/main" id="{63B28F46-BDF9-4EFF-BA0A-5E2BC88F1FEC}"/>
              </a:ext>
            </a:extLst>
          </p:cNvPr>
          <p:cNvGrpSpPr/>
          <p:nvPr/>
        </p:nvGrpSpPr>
        <p:grpSpPr>
          <a:xfrm>
            <a:off x="6387462" y="3365900"/>
            <a:ext cx="3847873" cy="707886"/>
            <a:chOff x="6400428" y="3479061"/>
            <a:chExt cx="3847873" cy="707886"/>
          </a:xfrm>
        </p:grpSpPr>
        <p:sp>
          <p:nvSpPr>
            <p:cNvPr id="30" name="TextBox 29">
              <a:extLst>
                <a:ext uri="{FF2B5EF4-FFF2-40B4-BE49-F238E27FC236}">
                  <a16:creationId xmlns:a16="http://schemas.microsoft.com/office/drawing/2014/main" id="{BECB16EF-E71E-45A2-8ACD-0CC418D592F2}"/>
                </a:ext>
              </a:extLst>
            </p:cNvPr>
            <p:cNvSpPr txBox="1"/>
            <p:nvPr/>
          </p:nvSpPr>
          <p:spPr>
            <a:xfrm>
              <a:off x="7186437" y="3479061"/>
              <a:ext cx="3061864" cy="70788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2000" b="1" dirty="0">
                  <a:ln>
                    <a:solidFill>
                      <a:schemeClr val="tx1"/>
                    </a:solidFill>
                  </a:ln>
                  <a:solidFill>
                    <a:schemeClr val="bg1"/>
                  </a:solidFill>
                  <a:latin typeface="Calibri"/>
                  <a:cs typeface="Calibri"/>
                </a:rPr>
                <a:t>Effectively absorbs energy and precludes vibrations.</a:t>
              </a:r>
              <a:endParaRPr lang="en-US" sz="2000" b="1" dirty="0">
                <a:ln>
                  <a:solidFill>
                    <a:schemeClr val="tx1"/>
                  </a:solidFill>
                </a:ln>
              </a:endParaRPr>
            </a:p>
          </p:txBody>
        </p:sp>
        <p:grpSp>
          <p:nvGrpSpPr>
            <p:cNvPr id="90" name="Group 89">
              <a:extLst>
                <a:ext uri="{FF2B5EF4-FFF2-40B4-BE49-F238E27FC236}">
                  <a16:creationId xmlns:a16="http://schemas.microsoft.com/office/drawing/2014/main" id="{86ABA1D1-7E7D-4F0D-8412-A184AAC7B435}"/>
                </a:ext>
              </a:extLst>
            </p:cNvPr>
            <p:cNvGrpSpPr/>
            <p:nvPr/>
          </p:nvGrpSpPr>
          <p:grpSpPr>
            <a:xfrm>
              <a:off x="6400428" y="3499884"/>
              <a:ext cx="626142" cy="646332"/>
              <a:chOff x="6400428" y="3499884"/>
              <a:chExt cx="626142" cy="646332"/>
            </a:xfrm>
          </p:grpSpPr>
          <p:sp>
            <p:nvSpPr>
              <p:cNvPr id="20" name="Oval 19">
                <a:extLst>
                  <a:ext uri="{FF2B5EF4-FFF2-40B4-BE49-F238E27FC236}">
                    <a16:creationId xmlns:a16="http://schemas.microsoft.com/office/drawing/2014/main" id="{D7309E25-B7BC-4704-ADFD-F2919ADB3EDA}"/>
                  </a:ext>
                </a:extLst>
              </p:cNvPr>
              <p:cNvSpPr/>
              <p:nvPr/>
            </p:nvSpPr>
            <p:spPr>
              <a:xfrm>
                <a:off x="6400428" y="3499884"/>
                <a:ext cx="626142" cy="646332"/>
              </a:xfrm>
              <a:prstGeom prst="ellipse">
                <a:avLst/>
              </a:prstGeom>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1F214F32-8E7A-4DF6-89C5-867626A0629B}"/>
                  </a:ext>
                </a:extLst>
              </p:cNvPr>
              <p:cNvSpPr/>
              <p:nvPr/>
            </p:nvSpPr>
            <p:spPr>
              <a:xfrm rot="16200000">
                <a:off x="6674448" y="3737213"/>
                <a:ext cx="78105" cy="19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noFill/>
                </a:endParaRPr>
              </a:p>
            </p:txBody>
          </p:sp>
          <p:sp>
            <p:nvSpPr>
              <p:cNvPr id="17" name="Isosceles Triangle 16">
                <a:extLst>
                  <a:ext uri="{FF2B5EF4-FFF2-40B4-BE49-F238E27FC236}">
                    <a16:creationId xmlns:a16="http://schemas.microsoft.com/office/drawing/2014/main" id="{32887E38-6F63-45B5-9B04-8CA234F050CB}"/>
                  </a:ext>
                </a:extLst>
              </p:cNvPr>
              <p:cNvSpPr/>
              <p:nvPr/>
            </p:nvSpPr>
            <p:spPr>
              <a:xfrm>
                <a:off x="6664544" y="3875310"/>
                <a:ext cx="92640" cy="798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5" name="Straight Arrow Connector 64">
                <a:extLst>
                  <a:ext uri="{FF2B5EF4-FFF2-40B4-BE49-F238E27FC236}">
                    <a16:creationId xmlns:a16="http://schemas.microsoft.com/office/drawing/2014/main" id="{D88D6603-BAA1-47F7-A559-82FE14E4447A}"/>
                  </a:ext>
                </a:extLst>
              </p:cNvPr>
              <p:cNvCxnSpPr>
                <a:cxnSpLocks/>
                <a:stCxn id="15" idx="3"/>
              </p:cNvCxnSpPr>
              <p:nvPr/>
            </p:nvCxnSpPr>
            <p:spPr>
              <a:xfrm flipV="1">
                <a:off x="6713501" y="3516630"/>
                <a:ext cx="0" cy="277322"/>
              </a:xfrm>
              <a:prstGeom prst="straightConnector1">
                <a:avLst/>
              </a:prstGeom>
              <a:ln w="95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1CD99E74-EFD4-47F6-9B71-89EA3C39687A}"/>
                  </a:ext>
                </a:extLst>
              </p:cNvPr>
              <p:cNvGrpSpPr/>
              <p:nvPr/>
            </p:nvGrpSpPr>
            <p:grpSpPr>
              <a:xfrm>
                <a:off x="6688005" y="3955171"/>
                <a:ext cx="45719" cy="176774"/>
                <a:chOff x="6507988" y="881382"/>
                <a:chExt cx="815340" cy="3676813"/>
              </a:xfrm>
            </p:grpSpPr>
            <p:cxnSp>
              <p:nvCxnSpPr>
                <p:cNvPr id="77" name="Straight Connector 76">
                  <a:extLst>
                    <a:ext uri="{FF2B5EF4-FFF2-40B4-BE49-F238E27FC236}">
                      <a16:creationId xmlns:a16="http://schemas.microsoft.com/office/drawing/2014/main" id="{4DDCC35F-FF17-403B-B5CA-BA1789165375}"/>
                    </a:ext>
                  </a:extLst>
                </p:cNvPr>
                <p:cNvCxnSpPr>
                  <a:cxnSpLocks/>
                </p:cNvCxnSpPr>
                <p:nvPr/>
              </p:nvCxnSpPr>
              <p:spPr>
                <a:xfrm>
                  <a:off x="6507988" y="3500158"/>
                  <a:ext cx="407670" cy="47243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7B49B4-770D-4664-8F32-0E196A3F5FC5}"/>
                    </a:ext>
                  </a:extLst>
                </p:cNvPr>
                <p:cNvCxnSpPr>
                  <a:cxnSpLocks/>
                </p:cNvCxnSpPr>
                <p:nvPr/>
              </p:nvCxnSpPr>
              <p:spPr>
                <a:xfrm flipH="1">
                  <a:off x="6507988" y="2608770"/>
                  <a:ext cx="815340" cy="94551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61F2599-2585-4AD0-B71F-6E23AE396D6C}"/>
                    </a:ext>
                  </a:extLst>
                </p:cNvPr>
                <p:cNvCxnSpPr>
                  <a:cxnSpLocks/>
                </p:cNvCxnSpPr>
                <p:nvPr/>
              </p:nvCxnSpPr>
              <p:spPr>
                <a:xfrm flipH="1" flipV="1">
                  <a:off x="6507988" y="1718007"/>
                  <a:ext cx="815340" cy="94488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6AD6C8D-A766-4098-8ACA-7404E8F88976}"/>
                    </a:ext>
                  </a:extLst>
                </p:cNvPr>
                <p:cNvCxnSpPr>
                  <a:cxnSpLocks/>
                </p:cNvCxnSpPr>
                <p:nvPr/>
              </p:nvCxnSpPr>
              <p:spPr>
                <a:xfrm flipH="1">
                  <a:off x="6507988" y="1299695"/>
                  <a:ext cx="407670" cy="47243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8A5006A-15F9-405A-AE74-170BF1609D41}"/>
                    </a:ext>
                  </a:extLst>
                </p:cNvPr>
                <p:cNvCxnSpPr>
                  <a:cxnSpLocks/>
                </p:cNvCxnSpPr>
                <p:nvPr/>
              </p:nvCxnSpPr>
              <p:spPr>
                <a:xfrm flipV="1">
                  <a:off x="6915658" y="881382"/>
                  <a:ext cx="0" cy="47243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2764D53-0ADD-4F1E-BA75-9087D0626E55}"/>
                    </a:ext>
                  </a:extLst>
                </p:cNvPr>
                <p:cNvCxnSpPr>
                  <a:cxnSpLocks/>
                </p:cNvCxnSpPr>
                <p:nvPr/>
              </p:nvCxnSpPr>
              <p:spPr>
                <a:xfrm flipV="1">
                  <a:off x="6915667" y="3918506"/>
                  <a:ext cx="0" cy="63968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2" name="Footer Placeholder 3">
            <a:extLst>
              <a:ext uri="{FF2B5EF4-FFF2-40B4-BE49-F238E27FC236}">
                <a16:creationId xmlns:a16="http://schemas.microsoft.com/office/drawing/2014/main" id="{C398708C-0BD2-4972-9C25-1701489537EA}"/>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Josh Blank</a:t>
            </a:r>
          </a:p>
          <a:p>
            <a:endParaRPr lang="en-US" dirty="0"/>
          </a:p>
        </p:txBody>
      </p:sp>
      <p:sp>
        <p:nvSpPr>
          <p:cNvPr id="8" name="Rectangle: Rounded Corners 7">
            <a:extLst>
              <a:ext uri="{FF2B5EF4-FFF2-40B4-BE49-F238E27FC236}">
                <a16:creationId xmlns:a16="http://schemas.microsoft.com/office/drawing/2014/main" id="{68343106-49C7-434E-A464-B3104EF6C00A}"/>
              </a:ext>
            </a:extLst>
          </p:cNvPr>
          <p:cNvSpPr/>
          <p:nvPr/>
        </p:nvSpPr>
        <p:spPr>
          <a:xfrm>
            <a:off x="2811414" y="28782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Concept Selection</a:t>
            </a:r>
          </a:p>
        </p:txBody>
      </p:sp>
    </p:spTree>
    <p:extLst>
      <p:ext uri="{BB962C8B-B14F-4D97-AF65-F5344CB8AC3E}">
        <p14:creationId xmlns:p14="http://schemas.microsoft.com/office/powerpoint/2010/main" val="4743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2A87F1-785C-435C-BA58-925F03F5888B}"/>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Rectangle: Rounded Corners 4">
            <a:extLst>
              <a:ext uri="{FF2B5EF4-FFF2-40B4-BE49-F238E27FC236}">
                <a16:creationId xmlns:a16="http://schemas.microsoft.com/office/drawing/2014/main" id="{C1C1FDE0-B83F-4F99-AFB9-B911985F7C14}"/>
              </a:ext>
            </a:extLst>
          </p:cNvPr>
          <p:cNvSpPr/>
          <p:nvPr/>
        </p:nvSpPr>
        <p:spPr>
          <a:xfrm>
            <a:off x="2811414" y="28782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Looking Forward</a:t>
            </a:r>
          </a:p>
        </p:txBody>
      </p:sp>
      <p:sp>
        <p:nvSpPr>
          <p:cNvPr id="8" name="Rectangle: Rounded Corners 7">
            <a:extLst>
              <a:ext uri="{FF2B5EF4-FFF2-40B4-BE49-F238E27FC236}">
                <a16:creationId xmlns:a16="http://schemas.microsoft.com/office/drawing/2014/main" id="{A0E5F0AC-C923-49FD-A15D-438AB6FEDF3B}"/>
              </a:ext>
            </a:extLst>
          </p:cNvPr>
          <p:cNvSpPr/>
          <p:nvPr/>
        </p:nvSpPr>
        <p:spPr>
          <a:xfrm>
            <a:off x="2811414" y="1827006"/>
            <a:ext cx="6569172" cy="890793"/>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Locking Mechanism</a:t>
            </a:r>
          </a:p>
        </p:txBody>
      </p:sp>
      <p:pic>
        <p:nvPicPr>
          <p:cNvPr id="4" name="Picture 3">
            <a:extLst>
              <a:ext uri="{FF2B5EF4-FFF2-40B4-BE49-F238E27FC236}">
                <a16:creationId xmlns:a16="http://schemas.microsoft.com/office/drawing/2014/main" id="{38FA970A-3C16-40BA-9DDC-A645530C0CC3}"/>
              </a:ext>
            </a:extLst>
          </p:cNvPr>
          <p:cNvPicPr>
            <a:picLocks noChangeAspect="1"/>
          </p:cNvPicPr>
          <p:nvPr/>
        </p:nvPicPr>
        <p:blipFill>
          <a:blip r:embed="rId4"/>
          <a:stretch>
            <a:fillRect/>
          </a:stretch>
        </p:blipFill>
        <p:spPr>
          <a:xfrm>
            <a:off x="3269064" y="1770085"/>
            <a:ext cx="457650" cy="964114"/>
          </a:xfrm>
          <a:prstGeom prst="rect">
            <a:avLst/>
          </a:prstGeom>
        </p:spPr>
      </p:pic>
      <p:pic>
        <p:nvPicPr>
          <p:cNvPr id="6" name="Picture 5">
            <a:extLst>
              <a:ext uri="{FF2B5EF4-FFF2-40B4-BE49-F238E27FC236}">
                <a16:creationId xmlns:a16="http://schemas.microsoft.com/office/drawing/2014/main" id="{028EE4BE-8A7B-4634-9D6E-21E5FFE73BBF}"/>
              </a:ext>
            </a:extLst>
          </p:cNvPr>
          <p:cNvPicPr>
            <a:picLocks noChangeAspect="1"/>
          </p:cNvPicPr>
          <p:nvPr/>
        </p:nvPicPr>
        <p:blipFill>
          <a:blip r:embed="rId4"/>
          <a:stretch>
            <a:fillRect/>
          </a:stretch>
        </p:blipFill>
        <p:spPr>
          <a:xfrm flipH="1">
            <a:off x="2811414" y="1770085"/>
            <a:ext cx="457650" cy="964114"/>
          </a:xfrm>
          <a:prstGeom prst="rect">
            <a:avLst/>
          </a:prstGeom>
        </p:spPr>
      </p:pic>
      <p:pic>
        <p:nvPicPr>
          <p:cNvPr id="17" name="Picture 16">
            <a:extLst>
              <a:ext uri="{FF2B5EF4-FFF2-40B4-BE49-F238E27FC236}">
                <a16:creationId xmlns:a16="http://schemas.microsoft.com/office/drawing/2014/main" id="{0D0E179D-54FA-4848-A840-9070145DAE7F}"/>
              </a:ext>
            </a:extLst>
          </p:cNvPr>
          <p:cNvPicPr>
            <a:picLocks noChangeAspect="1"/>
          </p:cNvPicPr>
          <p:nvPr/>
        </p:nvPicPr>
        <p:blipFill>
          <a:blip r:embed="rId4"/>
          <a:stretch>
            <a:fillRect/>
          </a:stretch>
        </p:blipFill>
        <p:spPr>
          <a:xfrm>
            <a:off x="8943256" y="1770085"/>
            <a:ext cx="457650" cy="964114"/>
          </a:xfrm>
          <a:prstGeom prst="rect">
            <a:avLst/>
          </a:prstGeom>
        </p:spPr>
      </p:pic>
      <p:pic>
        <p:nvPicPr>
          <p:cNvPr id="18" name="Picture 17">
            <a:extLst>
              <a:ext uri="{FF2B5EF4-FFF2-40B4-BE49-F238E27FC236}">
                <a16:creationId xmlns:a16="http://schemas.microsoft.com/office/drawing/2014/main" id="{82B6FEA4-A83E-4409-80CE-54C190C70DF7}"/>
              </a:ext>
            </a:extLst>
          </p:cNvPr>
          <p:cNvPicPr>
            <a:picLocks noChangeAspect="1"/>
          </p:cNvPicPr>
          <p:nvPr/>
        </p:nvPicPr>
        <p:blipFill>
          <a:blip r:embed="rId4"/>
          <a:stretch>
            <a:fillRect/>
          </a:stretch>
        </p:blipFill>
        <p:spPr>
          <a:xfrm>
            <a:off x="3269064" y="1770085"/>
            <a:ext cx="457650" cy="964114"/>
          </a:xfrm>
          <a:prstGeom prst="rect">
            <a:avLst/>
          </a:prstGeom>
        </p:spPr>
      </p:pic>
      <p:sp>
        <p:nvSpPr>
          <p:cNvPr id="14" name="Rectangle: Rounded Corners 13">
            <a:extLst>
              <a:ext uri="{FF2B5EF4-FFF2-40B4-BE49-F238E27FC236}">
                <a16:creationId xmlns:a16="http://schemas.microsoft.com/office/drawing/2014/main" id="{F6D9961E-C5F1-4CBE-A6E6-E63A9DC08201}"/>
              </a:ext>
            </a:extLst>
          </p:cNvPr>
          <p:cNvSpPr/>
          <p:nvPr/>
        </p:nvSpPr>
        <p:spPr>
          <a:xfrm>
            <a:off x="2811414" y="430604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Testing Methods</a:t>
            </a:r>
          </a:p>
        </p:txBody>
      </p:sp>
      <p:sp>
        <p:nvSpPr>
          <p:cNvPr id="15" name="Rectangle: Rounded Corners 14">
            <a:extLst>
              <a:ext uri="{FF2B5EF4-FFF2-40B4-BE49-F238E27FC236}">
                <a16:creationId xmlns:a16="http://schemas.microsoft.com/office/drawing/2014/main" id="{971F3D4C-AB86-4231-836B-142E579E083B}"/>
              </a:ext>
            </a:extLst>
          </p:cNvPr>
          <p:cNvSpPr/>
          <p:nvPr/>
        </p:nvSpPr>
        <p:spPr>
          <a:xfrm>
            <a:off x="2811414" y="3076370"/>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3D Drawings</a:t>
            </a:r>
          </a:p>
        </p:txBody>
      </p:sp>
      <p:pic>
        <p:nvPicPr>
          <p:cNvPr id="22" name="Picture 21">
            <a:extLst>
              <a:ext uri="{FF2B5EF4-FFF2-40B4-BE49-F238E27FC236}">
                <a16:creationId xmlns:a16="http://schemas.microsoft.com/office/drawing/2014/main" id="{E08D531B-4F65-4A35-AA8B-FFBBED668E87}"/>
              </a:ext>
            </a:extLst>
          </p:cNvPr>
          <p:cNvPicPr>
            <a:picLocks noChangeAspect="1"/>
          </p:cNvPicPr>
          <p:nvPr/>
        </p:nvPicPr>
        <p:blipFill>
          <a:blip r:embed="rId5"/>
          <a:stretch>
            <a:fillRect/>
          </a:stretch>
        </p:blipFill>
        <p:spPr>
          <a:xfrm>
            <a:off x="2788175" y="3051871"/>
            <a:ext cx="477826" cy="925023"/>
          </a:xfrm>
          <a:prstGeom prst="rect">
            <a:avLst/>
          </a:prstGeom>
        </p:spPr>
      </p:pic>
      <p:pic>
        <p:nvPicPr>
          <p:cNvPr id="24" name="Picture 23">
            <a:extLst>
              <a:ext uri="{FF2B5EF4-FFF2-40B4-BE49-F238E27FC236}">
                <a16:creationId xmlns:a16="http://schemas.microsoft.com/office/drawing/2014/main" id="{B5B4BE24-4945-47B9-9751-8C28166E0B0E}"/>
              </a:ext>
            </a:extLst>
          </p:cNvPr>
          <p:cNvPicPr>
            <a:picLocks noChangeAspect="1"/>
          </p:cNvPicPr>
          <p:nvPr/>
        </p:nvPicPr>
        <p:blipFill>
          <a:blip r:embed="rId6"/>
          <a:stretch>
            <a:fillRect/>
          </a:stretch>
        </p:blipFill>
        <p:spPr>
          <a:xfrm>
            <a:off x="3266001" y="3051871"/>
            <a:ext cx="483952" cy="925023"/>
          </a:xfrm>
          <a:prstGeom prst="rect">
            <a:avLst/>
          </a:prstGeom>
        </p:spPr>
      </p:pic>
      <p:pic>
        <p:nvPicPr>
          <p:cNvPr id="27" name="Picture 26">
            <a:extLst>
              <a:ext uri="{FF2B5EF4-FFF2-40B4-BE49-F238E27FC236}">
                <a16:creationId xmlns:a16="http://schemas.microsoft.com/office/drawing/2014/main" id="{B69F1843-67DC-49CB-AF73-B04A4279A10D}"/>
              </a:ext>
            </a:extLst>
          </p:cNvPr>
          <p:cNvPicPr>
            <a:picLocks noChangeAspect="1"/>
          </p:cNvPicPr>
          <p:nvPr/>
        </p:nvPicPr>
        <p:blipFill>
          <a:blip r:embed="rId6"/>
          <a:stretch>
            <a:fillRect/>
          </a:stretch>
        </p:blipFill>
        <p:spPr>
          <a:xfrm>
            <a:off x="8916954" y="3057611"/>
            <a:ext cx="483952" cy="925023"/>
          </a:xfrm>
          <a:prstGeom prst="rect">
            <a:avLst/>
          </a:prstGeom>
        </p:spPr>
      </p:pic>
      <p:pic>
        <p:nvPicPr>
          <p:cNvPr id="35" name="Picture 34">
            <a:extLst>
              <a:ext uri="{FF2B5EF4-FFF2-40B4-BE49-F238E27FC236}">
                <a16:creationId xmlns:a16="http://schemas.microsoft.com/office/drawing/2014/main" id="{449C547C-6860-41D6-B1E3-3570893B45B5}"/>
              </a:ext>
            </a:extLst>
          </p:cNvPr>
          <p:cNvPicPr>
            <a:picLocks noChangeAspect="1"/>
          </p:cNvPicPr>
          <p:nvPr/>
        </p:nvPicPr>
        <p:blipFill>
          <a:blip r:embed="rId7"/>
          <a:stretch>
            <a:fillRect/>
          </a:stretch>
        </p:blipFill>
        <p:spPr>
          <a:xfrm>
            <a:off x="2788175" y="4292490"/>
            <a:ext cx="476929" cy="917636"/>
          </a:xfrm>
          <a:prstGeom prst="rect">
            <a:avLst/>
          </a:prstGeom>
        </p:spPr>
      </p:pic>
      <p:pic>
        <p:nvPicPr>
          <p:cNvPr id="37" name="Picture 36">
            <a:extLst>
              <a:ext uri="{FF2B5EF4-FFF2-40B4-BE49-F238E27FC236}">
                <a16:creationId xmlns:a16="http://schemas.microsoft.com/office/drawing/2014/main" id="{33B11708-E734-4D40-85EB-B1ADABE3B076}"/>
              </a:ext>
            </a:extLst>
          </p:cNvPr>
          <p:cNvPicPr>
            <a:picLocks noChangeAspect="1"/>
          </p:cNvPicPr>
          <p:nvPr/>
        </p:nvPicPr>
        <p:blipFill>
          <a:blip r:embed="rId8"/>
          <a:stretch>
            <a:fillRect/>
          </a:stretch>
        </p:blipFill>
        <p:spPr>
          <a:xfrm>
            <a:off x="3259687" y="4289474"/>
            <a:ext cx="472440" cy="920652"/>
          </a:xfrm>
          <a:prstGeom prst="rect">
            <a:avLst/>
          </a:prstGeom>
        </p:spPr>
      </p:pic>
      <p:grpSp>
        <p:nvGrpSpPr>
          <p:cNvPr id="40" name="Group 39">
            <a:extLst>
              <a:ext uri="{FF2B5EF4-FFF2-40B4-BE49-F238E27FC236}">
                <a16:creationId xmlns:a16="http://schemas.microsoft.com/office/drawing/2014/main" id="{6F924E4D-E442-4371-A844-BFD475E5A1E4}"/>
              </a:ext>
            </a:extLst>
          </p:cNvPr>
          <p:cNvGrpSpPr/>
          <p:nvPr/>
        </p:nvGrpSpPr>
        <p:grpSpPr>
          <a:xfrm>
            <a:off x="0" y="0"/>
            <a:ext cx="914400" cy="914400"/>
            <a:chOff x="7275171" y="1492035"/>
            <a:chExt cx="914400" cy="914400"/>
          </a:xfrm>
        </p:grpSpPr>
        <p:sp>
          <p:nvSpPr>
            <p:cNvPr id="41" name="Oval 40">
              <a:extLst>
                <a:ext uri="{FF2B5EF4-FFF2-40B4-BE49-F238E27FC236}">
                  <a16:creationId xmlns:a16="http://schemas.microsoft.com/office/drawing/2014/main" id="{A96801FD-00EB-475A-9D4F-A699BA97B455}"/>
                </a:ext>
              </a:extLst>
            </p:cNvPr>
            <p:cNvSpPr/>
            <p:nvPr/>
          </p:nvSpPr>
          <p:spPr>
            <a:xfrm>
              <a:off x="7374658"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Graphic 41" descr="New Moon">
              <a:extLst>
                <a:ext uri="{FF2B5EF4-FFF2-40B4-BE49-F238E27FC236}">
                  <a16:creationId xmlns:a16="http://schemas.microsoft.com/office/drawing/2014/main" id="{90AF03B0-9B1F-452D-9C84-ADE0FC2F40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75171" y="1492035"/>
              <a:ext cx="914400" cy="914400"/>
            </a:xfrm>
            <a:prstGeom prst="rect">
              <a:avLst/>
            </a:prstGeom>
          </p:spPr>
        </p:pic>
        <p:pic>
          <p:nvPicPr>
            <p:cNvPr id="43" name="Graphic 42" descr="Waxing Crescent Moon">
              <a:extLst>
                <a:ext uri="{FF2B5EF4-FFF2-40B4-BE49-F238E27FC236}">
                  <a16:creationId xmlns:a16="http://schemas.microsoft.com/office/drawing/2014/main" id="{0583DC15-D6D7-4D93-ACE7-8DAAA768C44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75171" y="1492035"/>
              <a:ext cx="914400" cy="914400"/>
            </a:xfrm>
            <a:prstGeom prst="rect">
              <a:avLst/>
            </a:prstGeom>
          </p:spPr>
        </p:pic>
      </p:grpSp>
      <p:sp>
        <p:nvSpPr>
          <p:cNvPr id="7" name="Footer Placeholder 3">
            <a:extLst>
              <a:ext uri="{FF2B5EF4-FFF2-40B4-BE49-F238E27FC236}">
                <a16:creationId xmlns:a16="http://schemas.microsoft.com/office/drawing/2014/main" id="{0D3CBAFE-6FD3-43DB-ACDB-2C3DFB764D8D}"/>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Josh Blank</a:t>
            </a:r>
          </a:p>
          <a:p>
            <a:endParaRPr lang="en-US" dirty="0"/>
          </a:p>
        </p:txBody>
      </p:sp>
    </p:spTree>
    <p:extLst>
      <p:ext uri="{BB962C8B-B14F-4D97-AF65-F5344CB8AC3E}">
        <p14:creationId xmlns:p14="http://schemas.microsoft.com/office/powerpoint/2010/main" val="72648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par>
                                <p:cTn id="8" presetID="42" presetClass="path" presetSubtype="0" fill="hold" nodeType="withEffect">
                                  <p:stCondLst>
                                    <p:cond delay="100"/>
                                  </p:stCondLst>
                                  <p:childTnLst>
                                    <p:animMotion origin="layout" path="M 1.04167E-6 -7.40741E-7 L 0.46523 0.00023 " pathEditMode="relative" rAng="0" ptsTypes="AA">
                                      <p:cBhvr>
                                        <p:cTn id="9" dur="1000" fill="hold"/>
                                        <p:tgtEl>
                                          <p:spTgt spid="4"/>
                                        </p:tgtEl>
                                        <p:attrNameLst>
                                          <p:attrName>ppt_x</p:attrName>
                                          <p:attrName>ppt_y</p:attrName>
                                        </p:attrNameLst>
                                      </p:cBhvr>
                                      <p:rCtr x="23255" y="0"/>
                                    </p:animMotion>
                                  </p:childTnLst>
                                </p:cTn>
                              </p:par>
                            </p:childTnLst>
                          </p:cTn>
                        </p:par>
                        <p:par>
                          <p:cTn id="10" fill="hold">
                            <p:stCondLst>
                              <p:cond delay="125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nodeType="withEffect">
                                  <p:stCondLst>
                                    <p:cond delay="10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grpId="1" nodeType="clickEffect">
                                  <p:stCondLst>
                                    <p:cond delay="0"/>
                                  </p:stCondLst>
                                  <p:childTnLst>
                                    <p:animEffect transition="out" filter="wipe(right)">
                                      <p:cBhvr>
                                        <p:cTn id="18" dur="1250"/>
                                        <p:tgtEl>
                                          <p:spTgt spid="8"/>
                                        </p:tgtEl>
                                      </p:cBhvr>
                                    </p:animEffect>
                                    <p:set>
                                      <p:cBhvr>
                                        <p:cTn id="19" dur="1" fill="hold">
                                          <p:stCondLst>
                                            <p:cond delay="1249"/>
                                          </p:stCondLst>
                                        </p:cTn>
                                        <p:tgtEl>
                                          <p:spTgt spid="8"/>
                                        </p:tgtEl>
                                        <p:attrNameLst>
                                          <p:attrName>style.visibility</p:attrName>
                                        </p:attrNameLst>
                                      </p:cBhvr>
                                      <p:to>
                                        <p:strVal val="hidden"/>
                                      </p:to>
                                    </p:set>
                                  </p:childTnLst>
                                </p:cTn>
                              </p:par>
                              <p:par>
                                <p:cTn id="20" presetID="42" presetClass="path" presetSubtype="0" fill="hold" nodeType="withEffect">
                                  <p:stCondLst>
                                    <p:cond delay="150"/>
                                  </p:stCondLst>
                                  <p:childTnLst>
                                    <p:animMotion origin="layout" path="M -3.75E-6 -7.40741E-7 L -0.46549 -7.40741E-7 " pathEditMode="relative" rAng="0" ptsTypes="AA">
                                      <p:cBhvr>
                                        <p:cTn id="21" dur="1000" fill="hold"/>
                                        <p:tgtEl>
                                          <p:spTgt spid="17"/>
                                        </p:tgtEl>
                                        <p:attrNameLst>
                                          <p:attrName>ppt_x</p:attrName>
                                          <p:attrName>ppt_y</p:attrName>
                                        </p:attrNameLst>
                                      </p:cBhvr>
                                      <p:rCtr x="-23281" y="0"/>
                                    </p:animMotion>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par>
                                <p:cTn id="25" presetID="42" presetClass="path" presetSubtype="0" fill="hold" nodeType="withEffect">
                                  <p:stCondLst>
                                    <p:cond delay="100"/>
                                  </p:stCondLst>
                                  <p:childTnLst>
                                    <p:animMotion origin="layout" path="M -2.08333E-7 1.48148E-6 L 0.46341 0.00139 " pathEditMode="relative" rAng="0" ptsTypes="AA">
                                      <p:cBhvr>
                                        <p:cTn id="26" dur="1000" fill="hold"/>
                                        <p:tgtEl>
                                          <p:spTgt spid="24"/>
                                        </p:tgtEl>
                                        <p:attrNameLst>
                                          <p:attrName>ppt_x</p:attrName>
                                          <p:attrName>ppt_y</p:attrName>
                                        </p:attrNameLst>
                                      </p:cBhvr>
                                      <p:rCtr x="23177" y="46"/>
                                    </p:animMotion>
                                  </p:childTnLst>
                                </p:cTn>
                              </p:par>
                            </p:childTnLst>
                          </p:cTn>
                        </p:par>
                        <p:par>
                          <p:cTn id="27" fill="hold">
                            <p:stCondLst>
                              <p:cond delay="1250"/>
                            </p:stCondLst>
                            <p:childTnLst>
                              <p:par>
                                <p:cTn id="28" presetID="1" presetClass="exit" presetSubtype="0" fill="hold" nodeType="after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par>
                          <p:cTn id="32" fill="hold">
                            <p:stCondLst>
                              <p:cond delay="125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xit" presetSubtype="2" fill="hold" grpId="1" nodeType="clickEffect">
                                  <p:stCondLst>
                                    <p:cond delay="0"/>
                                  </p:stCondLst>
                                  <p:childTnLst>
                                    <p:animEffect transition="out" filter="wipe(right)">
                                      <p:cBhvr>
                                        <p:cTn id="40" dur="1250"/>
                                        <p:tgtEl>
                                          <p:spTgt spid="15"/>
                                        </p:tgtEl>
                                      </p:cBhvr>
                                    </p:animEffect>
                                    <p:set>
                                      <p:cBhvr>
                                        <p:cTn id="41" dur="1" fill="hold">
                                          <p:stCondLst>
                                            <p:cond delay="1249"/>
                                          </p:stCondLst>
                                        </p:cTn>
                                        <p:tgtEl>
                                          <p:spTgt spid="15"/>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7"/>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par>
                                <p:cTn id="46" presetID="42" presetClass="path" presetSubtype="0" fill="hold" nodeType="withEffect">
                                  <p:stCondLst>
                                    <p:cond delay="150"/>
                                  </p:stCondLst>
                                  <p:childTnLst>
                                    <p:animMotion origin="layout" path="M 0.46341 0.00139 L 3.33333E-6 -3.7037E-7 " pathEditMode="relative" rAng="0" ptsTypes="AA">
                                      <p:cBhvr>
                                        <p:cTn id="47" dur="1000" fill="hold"/>
                                        <p:tgtEl>
                                          <p:spTgt spid="24"/>
                                        </p:tgtEl>
                                        <p:attrNameLst>
                                          <p:attrName>ppt_x</p:attrName>
                                          <p:attrName>ppt_y</p:attrName>
                                        </p:attrNameLst>
                                      </p:cBhvr>
                                      <p:rCtr x="-22969" y="23"/>
                                    </p:animMotion>
                                  </p:childTnLst>
                                </p:cTn>
                              </p:par>
                              <p:par>
                                <p:cTn id="48" presetID="22" presetClass="entr" presetSubtype="8"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1250"/>
                                        <p:tgtEl>
                                          <p:spTgt spid="14"/>
                                        </p:tgtEl>
                                      </p:cBhvr>
                                    </p:animEffect>
                                  </p:childTnLst>
                                </p:cTn>
                              </p:par>
                              <p:par>
                                <p:cTn id="51" presetID="42" presetClass="path" presetSubtype="0" fill="hold" nodeType="withEffect">
                                  <p:stCondLst>
                                    <p:cond delay="100"/>
                                  </p:stCondLst>
                                  <p:childTnLst>
                                    <p:animMotion origin="layout" path="M 1.25E-6 -2.59259E-6 L 0.46471 -2.59259E-6 " pathEditMode="relative" rAng="0" ptsTypes="AA">
                                      <p:cBhvr>
                                        <p:cTn id="52" dur="1000" fill="hold"/>
                                        <p:tgtEl>
                                          <p:spTgt spid="37"/>
                                        </p:tgtEl>
                                        <p:attrNameLst>
                                          <p:attrName>ppt_x</p:attrName>
                                          <p:attrName>ppt_y</p:attrName>
                                        </p:attrNameLst>
                                      </p:cBhvr>
                                      <p:rCtr x="23229" y="0"/>
                                    </p:animMotion>
                                  </p:childTnLst>
                                </p:cTn>
                              </p:par>
                            </p:childTnLst>
                          </p:cTn>
                        </p:par>
                      </p:childTnLst>
                    </p:cTn>
                  </p:par>
                  <p:par>
                    <p:cTn id="53" fill="hold">
                      <p:stCondLst>
                        <p:cond delay="indefinite"/>
                      </p:stCondLst>
                      <p:childTnLst>
                        <p:par>
                          <p:cTn id="54" fill="hold">
                            <p:stCondLst>
                              <p:cond delay="0"/>
                            </p:stCondLst>
                            <p:childTnLst>
                              <p:par>
                                <p:cTn id="55" presetID="22" presetClass="exit" presetSubtype="2" fill="hold" grpId="1" nodeType="clickEffect">
                                  <p:stCondLst>
                                    <p:cond delay="0"/>
                                  </p:stCondLst>
                                  <p:childTnLst>
                                    <p:animEffect transition="out" filter="wipe(right)">
                                      <p:cBhvr>
                                        <p:cTn id="56" dur="1250"/>
                                        <p:tgtEl>
                                          <p:spTgt spid="14"/>
                                        </p:tgtEl>
                                      </p:cBhvr>
                                    </p:animEffect>
                                    <p:set>
                                      <p:cBhvr>
                                        <p:cTn id="57" dur="1" fill="hold">
                                          <p:stCondLst>
                                            <p:cond delay="1249"/>
                                          </p:stCondLst>
                                        </p:cTn>
                                        <p:tgtEl>
                                          <p:spTgt spid="14"/>
                                        </p:tgtEl>
                                        <p:attrNameLst>
                                          <p:attrName>style.visibility</p:attrName>
                                        </p:attrNameLst>
                                      </p:cBhvr>
                                      <p:to>
                                        <p:strVal val="hidden"/>
                                      </p:to>
                                    </p:set>
                                  </p:childTnLst>
                                </p:cTn>
                              </p:par>
                              <p:par>
                                <p:cTn id="58" presetID="63" presetClass="path" presetSubtype="0" fill="hold" nodeType="withEffect">
                                  <p:stCondLst>
                                    <p:cond delay="150"/>
                                  </p:stCondLst>
                                  <p:childTnLst>
                                    <p:animMotion origin="layout" path="M 0.46471 -2.59259E-6 L -2.08333E-6 -2.22222E-6 " pathEditMode="relative" rAng="0" ptsTypes="AA">
                                      <p:cBhvr>
                                        <p:cTn id="59" dur="1000" fill="hold"/>
                                        <p:tgtEl>
                                          <p:spTgt spid="37"/>
                                        </p:tgtEl>
                                        <p:attrNameLst>
                                          <p:attrName>ppt_x</p:attrName>
                                          <p:attrName>ppt_y</p:attrName>
                                        </p:attrNameLst>
                                      </p:cBhvr>
                                      <p:rCtr x="-22201"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P spid="1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3000" b="-4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A5E7-21D6-4FD6-93A3-60548A68FE26}"/>
              </a:ext>
            </a:extLst>
          </p:cNvPr>
          <p:cNvSpPr>
            <a:spLocks noGrp="1"/>
          </p:cNvSpPr>
          <p:nvPr>
            <p:ph type="title"/>
          </p:nvPr>
        </p:nvSpPr>
        <p:spPr>
          <a:xfrm>
            <a:off x="6288911" y="945491"/>
            <a:ext cx="5064889" cy="996950"/>
          </a:xfrm>
        </p:spPr>
        <p:txBody>
          <a:bodyPr anchor="ctr"/>
          <a:lstStyle/>
          <a:p>
            <a:pPr algn="ctr"/>
            <a:r>
              <a:rPr lang="en-US">
                <a:solidFill>
                  <a:schemeClr val="bg1"/>
                </a:solidFill>
              </a:rPr>
              <a:t>Thank You</a:t>
            </a:r>
          </a:p>
        </p:txBody>
      </p:sp>
      <p:sp>
        <p:nvSpPr>
          <p:cNvPr id="5" name="Slide Number Placeholder 4">
            <a:extLst>
              <a:ext uri="{FF2B5EF4-FFF2-40B4-BE49-F238E27FC236}">
                <a16:creationId xmlns:a16="http://schemas.microsoft.com/office/drawing/2014/main" id="{703BB6B0-1856-459A-B174-7425F921E499}"/>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7" name="Rectangle: Rounded Corners 6">
            <a:extLst>
              <a:ext uri="{FF2B5EF4-FFF2-40B4-BE49-F238E27FC236}">
                <a16:creationId xmlns:a16="http://schemas.microsoft.com/office/drawing/2014/main" id="{50285BFD-B9D6-45A8-93B9-12E4CACCAD4E}"/>
              </a:ext>
            </a:extLst>
          </p:cNvPr>
          <p:cNvSpPr/>
          <p:nvPr/>
        </p:nvSpPr>
        <p:spPr>
          <a:xfrm>
            <a:off x="4429409" y="5728170"/>
            <a:ext cx="3333181" cy="137289"/>
          </a:xfrm>
          <a:prstGeom prst="roundRect">
            <a:avLst>
              <a:gd name="adj" fmla="val 26583"/>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bg1"/>
                </a:solidFill>
              </a:rPr>
              <a:t>View of Apollo 14 Lunar Module on the Moon</a:t>
            </a:r>
          </a:p>
        </p:txBody>
      </p:sp>
      <p:pic>
        <p:nvPicPr>
          <p:cNvPr id="8" name="Graphic 7" descr="Subtitles">
            <a:extLst>
              <a:ext uri="{FF2B5EF4-FFF2-40B4-BE49-F238E27FC236}">
                <a16:creationId xmlns:a16="http://schemas.microsoft.com/office/drawing/2014/main" id="{6603CA9B-5F8D-4D19-A84B-57829D3214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0" y="5579344"/>
            <a:ext cx="482007" cy="434942"/>
          </a:xfrm>
          <a:prstGeom prst="rect">
            <a:avLst/>
          </a:prstGeom>
        </p:spPr>
      </p:pic>
      <p:grpSp>
        <p:nvGrpSpPr>
          <p:cNvPr id="9" name="Group 8">
            <a:extLst>
              <a:ext uri="{FF2B5EF4-FFF2-40B4-BE49-F238E27FC236}">
                <a16:creationId xmlns:a16="http://schemas.microsoft.com/office/drawing/2014/main" id="{5CBEC57B-AE33-4755-AF4B-AC81E7988535}"/>
              </a:ext>
            </a:extLst>
          </p:cNvPr>
          <p:cNvGrpSpPr/>
          <p:nvPr/>
        </p:nvGrpSpPr>
        <p:grpSpPr>
          <a:xfrm>
            <a:off x="0" y="0"/>
            <a:ext cx="914400" cy="914400"/>
            <a:chOff x="8187950" y="1492035"/>
            <a:chExt cx="914400" cy="914400"/>
          </a:xfrm>
        </p:grpSpPr>
        <p:sp>
          <p:nvSpPr>
            <p:cNvPr id="10" name="Oval 9">
              <a:extLst>
                <a:ext uri="{FF2B5EF4-FFF2-40B4-BE49-F238E27FC236}">
                  <a16:creationId xmlns:a16="http://schemas.microsoft.com/office/drawing/2014/main" id="{40502051-447E-4839-9A81-29179F1D76EA}"/>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descr="New Moon">
              <a:extLst>
                <a:ext uri="{FF2B5EF4-FFF2-40B4-BE49-F238E27FC236}">
                  <a16:creationId xmlns:a16="http://schemas.microsoft.com/office/drawing/2014/main" id="{9362119D-D48B-48A7-8FCA-07C9B303B3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8283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8"/>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6175540-C8D8-436B-A22F-35D6E18E5572}"/>
              </a:ext>
            </a:extLst>
          </p:cNvPr>
          <p:cNvSpPr txBox="1">
            <a:spLocks/>
          </p:cNvSpPr>
          <p:nvPr/>
        </p:nvSpPr>
        <p:spPr>
          <a:xfrm>
            <a:off x="11353800" y="6205047"/>
            <a:ext cx="704088" cy="365125"/>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1FABC0-072B-4F22-8F9B-95A9D10B0206}" type="slidenum">
              <a:rPr lang="en-US" smtClean="0"/>
              <a:pPr/>
              <a:t>2</a:t>
            </a:fld>
            <a:endParaRPr lang="en-US" dirty="0"/>
          </a:p>
        </p:txBody>
      </p:sp>
      <p:sp>
        <p:nvSpPr>
          <p:cNvPr id="51" name="Title 1">
            <a:extLst>
              <a:ext uri="{FF2B5EF4-FFF2-40B4-BE49-F238E27FC236}">
                <a16:creationId xmlns:a16="http://schemas.microsoft.com/office/drawing/2014/main" id="{E50F1F5C-4387-4580-8266-96503C4A7CCA}"/>
              </a:ext>
            </a:extLst>
          </p:cNvPr>
          <p:cNvSpPr>
            <a:spLocks noGrp="1"/>
          </p:cNvSpPr>
          <p:nvPr>
            <p:ph type="title"/>
          </p:nvPr>
        </p:nvSpPr>
        <p:spPr>
          <a:xfrm>
            <a:off x="5344160" y="-539965"/>
            <a:ext cx="2143760" cy="293949"/>
          </a:xfrm>
        </p:spPr>
        <p:txBody>
          <a:bodyPr>
            <a:normAutofit/>
          </a:bodyPr>
          <a:lstStyle/>
          <a:p>
            <a:pPr algn="ctr"/>
            <a:r>
              <a:rPr lang="en-US" sz="1400">
                <a:solidFill>
                  <a:schemeClr val="bg1"/>
                </a:solidFill>
              </a:rPr>
              <a:t>Team Members</a:t>
            </a:r>
          </a:p>
        </p:txBody>
      </p:sp>
      <p:sp>
        <p:nvSpPr>
          <p:cNvPr id="54" name="Text Placeholder 5">
            <a:extLst>
              <a:ext uri="{FF2B5EF4-FFF2-40B4-BE49-F238E27FC236}">
                <a16:creationId xmlns:a16="http://schemas.microsoft.com/office/drawing/2014/main" id="{DC8D0D16-A9C1-493E-8700-D01E4938F344}"/>
              </a:ext>
            </a:extLst>
          </p:cNvPr>
          <p:cNvSpPr>
            <a:spLocks noGrp="1"/>
          </p:cNvSpPr>
          <p:nvPr>
            <p:ph type="body" sz="quarter" idx="13"/>
          </p:nvPr>
        </p:nvSpPr>
        <p:spPr>
          <a:xfrm>
            <a:off x="746101" y="4550218"/>
            <a:ext cx="1828800" cy="840230"/>
          </a:xfrm>
        </p:spPr>
        <p:txBody>
          <a:bodyPr/>
          <a:lstStyle/>
          <a:p>
            <a:pPr algn="ctr"/>
            <a:r>
              <a:rPr lang="en-US">
                <a:solidFill>
                  <a:schemeClr val="bg1"/>
                </a:solidFill>
              </a:rPr>
              <a:t>Josh Blank</a:t>
            </a:r>
          </a:p>
          <a:p>
            <a:pPr algn="ctr"/>
            <a:r>
              <a:rPr lang="en-US">
                <a:solidFill>
                  <a:schemeClr val="bg1"/>
                </a:solidFill>
              </a:rPr>
              <a:t>Design Engineer</a:t>
            </a:r>
          </a:p>
        </p:txBody>
      </p:sp>
      <p:pic>
        <p:nvPicPr>
          <p:cNvPr id="55" name="Picture Placeholder 23" descr="A person smiling for the camera&#10;&#10;Description automatically generated">
            <a:extLst>
              <a:ext uri="{FF2B5EF4-FFF2-40B4-BE49-F238E27FC236}">
                <a16:creationId xmlns:a16="http://schemas.microsoft.com/office/drawing/2014/main" id="{A9B5BCB2-3418-41C1-9822-0B465061ED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9615708" y="1750546"/>
            <a:ext cx="1828800" cy="2743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6" name="Text Placeholder 7">
            <a:extLst>
              <a:ext uri="{FF2B5EF4-FFF2-40B4-BE49-F238E27FC236}">
                <a16:creationId xmlns:a16="http://schemas.microsoft.com/office/drawing/2014/main" id="{CFA25184-BE59-4098-A735-23B00A61A0DB}"/>
              </a:ext>
            </a:extLst>
          </p:cNvPr>
          <p:cNvSpPr>
            <a:spLocks noGrp="1"/>
          </p:cNvSpPr>
          <p:nvPr>
            <p:ph type="body" sz="quarter" idx="15"/>
          </p:nvPr>
        </p:nvSpPr>
        <p:spPr>
          <a:xfrm>
            <a:off x="7398654" y="4550218"/>
            <a:ext cx="1828800" cy="840230"/>
          </a:xfrm>
        </p:spPr>
        <p:txBody>
          <a:bodyPr/>
          <a:lstStyle/>
          <a:p>
            <a:pPr algn="ctr"/>
            <a:r>
              <a:rPr lang="en-US">
                <a:solidFill>
                  <a:schemeClr val="bg1"/>
                </a:solidFill>
              </a:rPr>
              <a:t>Alex Noll</a:t>
            </a:r>
          </a:p>
          <a:p>
            <a:pPr algn="ctr"/>
            <a:r>
              <a:rPr lang="en-US">
                <a:solidFill>
                  <a:schemeClr val="bg1"/>
                </a:solidFill>
              </a:rPr>
              <a:t>Mechanical Engineer</a:t>
            </a:r>
          </a:p>
        </p:txBody>
      </p:sp>
      <p:sp>
        <p:nvSpPr>
          <p:cNvPr id="57" name="Text Placeholder 8">
            <a:extLst>
              <a:ext uri="{FF2B5EF4-FFF2-40B4-BE49-F238E27FC236}">
                <a16:creationId xmlns:a16="http://schemas.microsoft.com/office/drawing/2014/main" id="{E9FD9074-51FC-44EF-B1A3-D0AF765B6C41}"/>
              </a:ext>
            </a:extLst>
          </p:cNvPr>
          <p:cNvSpPr>
            <a:spLocks noGrp="1"/>
          </p:cNvSpPr>
          <p:nvPr>
            <p:ph type="body" sz="quarter" idx="16"/>
          </p:nvPr>
        </p:nvSpPr>
        <p:spPr>
          <a:xfrm>
            <a:off x="2964546" y="4550218"/>
            <a:ext cx="1828800" cy="840230"/>
          </a:xfrm>
        </p:spPr>
        <p:txBody>
          <a:bodyPr/>
          <a:lstStyle/>
          <a:p>
            <a:pPr algn="ctr"/>
            <a:r>
              <a:rPr lang="en-US">
                <a:solidFill>
                  <a:schemeClr val="bg1"/>
                </a:solidFill>
              </a:rPr>
              <a:t>Matt Fowler</a:t>
            </a:r>
          </a:p>
          <a:p>
            <a:pPr algn="ctr"/>
            <a:r>
              <a:rPr lang="en-US">
                <a:solidFill>
                  <a:schemeClr val="bg1"/>
                </a:solidFill>
              </a:rPr>
              <a:t>Systems Engineer</a:t>
            </a:r>
          </a:p>
        </p:txBody>
      </p:sp>
      <p:sp>
        <p:nvSpPr>
          <p:cNvPr id="58" name="Text Placeholder 9">
            <a:extLst>
              <a:ext uri="{FF2B5EF4-FFF2-40B4-BE49-F238E27FC236}">
                <a16:creationId xmlns:a16="http://schemas.microsoft.com/office/drawing/2014/main" id="{344DF651-3AC3-4CF4-B3C4-B61A2FC94504}"/>
              </a:ext>
            </a:extLst>
          </p:cNvPr>
          <p:cNvSpPr>
            <a:spLocks noGrp="1"/>
          </p:cNvSpPr>
          <p:nvPr>
            <p:ph type="body" sz="quarter" idx="17"/>
          </p:nvPr>
        </p:nvSpPr>
        <p:spPr>
          <a:xfrm>
            <a:off x="5181600" y="4550218"/>
            <a:ext cx="1828800" cy="840230"/>
          </a:xfrm>
        </p:spPr>
        <p:txBody>
          <a:bodyPr/>
          <a:lstStyle/>
          <a:p>
            <a:pPr algn="ctr"/>
            <a:r>
              <a:rPr lang="en-US">
                <a:solidFill>
                  <a:schemeClr val="bg1"/>
                </a:solidFill>
              </a:rPr>
              <a:t>Tristan Jenkins</a:t>
            </a:r>
          </a:p>
          <a:p>
            <a:pPr algn="ctr"/>
            <a:r>
              <a:rPr lang="en-US">
                <a:solidFill>
                  <a:schemeClr val="bg1"/>
                </a:solidFill>
              </a:rPr>
              <a:t>Design Engineer</a:t>
            </a:r>
          </a:p>
        </p:txBody>
      </p:sp>
      <p:pic>
        <p:nvPicPr>
          <p:cNvPr id="59" name="Picture Placeholder 19" descr="A person wearing a suit and tie&#10;&#10;Description automatically generated">
            <a:extLst>
              <a:ext uri="{FF2B5EF4-FFF2-40B4-BE49-F238E27FC236}">
                <a16:creationId xmlns:a16="http://schemas.microsoft.com/office/drawing/2014/main" id="{266467B3-C066-4EA1-8D25-6168DC733E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964546" y="1750546"/>
            <a:ext cx="1828800" cy="2743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0" name="Picture 6" descr="A person wearing a striped shirt and smiling at the camera&#10;&#10;Description automatically generated">
            <a:extLst>
              <a:ext uri="{FF2B5EF4-FFF2-40B4-BE49-F238E27FC236}">
                <a16:creationId xmlns:a16="http://schemas.microsoft.com/office/drawing/2014/main" id="{D966D627-9BAF-4F5E-A4AC-85668C0F1CF6}"/>
              </a:ext>
            </a:extLst>
          </p:cNvPr>
          <p:cNvPicPr>
            <a:picLocks noChangeAspect="1"/>
          </p:cNvPicPr>
          <p:nvPr/>
        </p:nvPicPr>
        <p:blipFill rotWithShape="1">
          <a:blip r:embed="rId6"/>
          <a:srcRect t="12" b="12"/>
          <a:stretch/>
        </p:blipFill>
        <p:spPr>
          <a:xfrm>
            <a:off x="5181600" y="1750546"/>
            <a:ext cx="1828800" cy="2743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1" name="Picture Placeholder 21" descr="A person wearing a suit and tie&#10;&#10;Description automatically generated">
            <a:extLst>
              <a:ext uri="{FF2B5EF4-FFF2-40B4-BE49-F238E27FC236}">
                <a16:creationId xmlns:a16="http://schemas.microsoft.com/office/drawing/2014/main" id="{826B04B5-E502-4328-B80E-C6F45BE2A433}"/>
              </a:ext>
            </a:extLst>
          </p:cNvPr>
          <p:cNvPicPr>
            <a:picLocks noChangeAspect="1"/>
          </p:cNvPicPr>
          <p:nvPr/>
        </p:nvPicPr>
        <p:blipFill rotWithShape="1">
          <a:blip r:embed="rId7">
            <a:extLst>
              <a:ext uri="{28A0092B-C50C-407E-A947-70E740481C1C}">
                <a14:useLocalDpi xmlns:a14="http://schemas.microsoft.com/office/drawing/2010/main" val="0"/>
              </a:ext>
            </a:extLst>
          </a:blip>
          <a:srcRect l="2941" t="825" r="3518" b="3141"/>
          <a:stretch/>
        </p:blipFill>
        <p:spPr>
          <a:xfrm>
            <a:off x="7398654" y="1744437"/>
            <a:ext cx="1832569" cy="27350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2" name="Text Placeholder 13">
            <a:extLst>
              <a:ext uri="{FF2B5EF4-FFF2-40B4-BE49-F238E27FC236}">
                <a16:creationId xmlns:a16="http://schemas.microsoft.com/office/drawing/2014/main" id="{B7B013A1-ACB2-4C66-8204-4EB69B7FD77B}"/>
              </a:ext>
            </a:extLst>
          </p:cNvPr>
          <p:cNvSpPr>
            <a:spLocks noGrp="1"/>
          </p:cNvSpPr>
          <p:nvPr>
            <p:ph type="body" sz="quarter" idx="21"/>
          </p:nvPr>
        </p:nvSpPr>
        <p:spPr>
          <a:xfrm>
            <a:off x="9615708" y="4550218"/>
            <a:ext cx="1828800" cy="840230"/>
          </a:xfrm>
        </p:spPr>
        <p:txBody>
          <a:bodyPr/>
          <a:lstStyle/>
          <a:p>
            <a:pPr algn="ctr"/>
            <a:r>
              <a:rPr lang="en-US">
                <a:solidFill>
                  <a:schemeClr val="bg1"/>
                </a:solidFill>
              </a:rPr>
              <a:t>Melanie Porter</a:t>
            </a:r>
          </a:p>
          <a:p>
            <a:pPr algn="ctr"/>
            <a:r>
              <a:rPr lang="en-US">
                <a:solidFill>
                  <a:schemeClr val="bg1"/>
                </a:solidFill>
              </a:rPr>
              <a:t>Dynamics Engineer</a:t>
            </a:r>
          </a:p>
        </p:txBody>
      </p:sp>
      <p:pic>
        <p:nvPicPr>
          <p:cNvPr id="63" name="Picture Placeholder 27" descr="A person lying on a bed&#10;&#10;Description automatically generated">
            <a:extLst>
              <a:ext uri="{FF2B5EF4-FFF2-40B4-BE49-F238E27FC236}">
                <a16:creationId xmlns:a16="http://schemas.microsoft.com/office/drawing/2014/main" id="{4F5A8CCD-04A2-4103-A1C6-FB226930FB98}"/>
              </a:ext>
            </a:extLst>
          </p:cNvPr>
          <p:cNvPicPr>
            <a:picLocks noGrp="1" noChangeAspect="1"/>
          </p:cNvPicPr>
          <p:nvPr>
            <p:ph type="pic" sz="quarter" idx="12"/>
          </p:nvPr>
        </p:nvPicPr>
        <p:blipFill rotWithShape="1">
          <a:blip r:embed="rId8">
            <a:extLst>
              <a:ext uri="{28A0092B-C50C-407E-A947-70E740481C1C}">
                <a14:useLocalDpi xmlns:a14="http://schemas.microsoft.com/office/drawing/2010/main" val="0"/>
              </a:ext>
            </a:extLst>
          </a:blip>
          <a:srcRect l="6150" t="23041" r="21685" b="12812"/>
          <a:stretch/>
        </p:blipFill>
        <p:spPr>
          <a:xfrm rot="5400000">
            <a:off x="290513" y="2219325"/>
            <a:ext cx="2743200" cy="1828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Rectangle: Rounded Corners 2">
            <a:extLst>
              <a:ext uri="{FF2B5EF4-FFF2-40B4-BE49-F238E27FC236}">
                <a16:creationId xmlns:a16="http://schemas.microsoft.com/office/drawing/2014/main" id="{85D70C44-2E89-4694-9E7B-A180D514370B}"/>
              </a:ext>
            </a:extLst>
          </p:cNvPr>
          <p:cNvSpPr/>
          <p:nvPr/>
        </p:nvSpPr>
        <p:spPr>
          <a:xfrm>
            <a:off x="3239557" y="287826"/>
            <a:ext cx="5712885" cy="887505"/>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Team Members</a:t>
            </a:r>
            <a:endParaRPr lang="en-US">
              <a:solidFill>
                <a:schemeClr val="bg1"/>
              </a:solidFill>
              <a:latin typeface="+mj-lt"/>
            </a:endParaRPr>
          </a:p>
        </p:txBody>
      </p:sp>
      <p:sp>
        <p:nvSpPr>
          <p:cNvPr id="19" name="Footer Placeholder 3">
            <a:extLst>
              <a:ext uri="{FF2B5EF4-FFF2-40B4-BE49-F238E27FC236}">
                <a16:creationId xmlns:a16="http://schemas.microsoft.com/office/drawing/2014/main" id="{826C26E5-F4E5-4254-9DB1-9CE099DCE341}"/>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Tristan Jenkins</a:t>
            </a:r>
          </a:p>
          <a:p>
            <a:endParaRPr lang="en-US" dirty="0"/>
          </a:p>
        </p:txBody>
      </p:sp>
      <p:grpSp>
        <p:nvGrpSpPr>
          <p:cNvPr id="22" name="Group 21">
            <a:extLst>
              <a:ext uri="{FF2B5EF4-FFF2-40B4-BE49-F238E27FC236}">
                <a16:creationId xmlns:a16="http://schemas.microsoft.com/office/drawing/2014/main" id="{8FB291DB-43B4-4C0A-84FB-AFFF6B7E2B20}"/>
              </a:ext>
            </a:extLst>
          </p:cNvPr>
          <p:cNvGrpSpPr/>
          <p:nvPr/>
        </p:nvGrpSpPr>
        <p:grpSpPr>
          <a:xfrm>
            <a:off x="0" y="0"/>
            <a:ext cx="914400" cy="914400"/>
            <a:chOff x="8187950" y="1492035"/>
            <a:chExt cx="914400" cy="914400"/>
          </a:xfrm>
        </p:grpSpPr>
        <p:sp>
          <p:nvSpPr>
            <p:cNvPr id="23" name="Oval 22">
              <a:extLst>
                <a:ext uri="{FF2B5EF4-FFF2-40B4-BE49-F238E27FC236}">
                  <a16:creationId xmlns:a16="http://schemas.microsoft.com/office/drawing/2014/main" id="{6B92FD07-91A9-4926-89F1-44CBD37C0819}"/>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Graphic 23" descr="New Moon">
              <a:extLst>
                <a:ext uri="{FF2B5EF4-FFF2-40B4-BE49-F238E27FC236}">
                  <a16:creationId xmlns:a16="http://schemas.microsoft.com/office/drawing/2014/main" id="{7B6C7DCD-0C0E-4FA6-9582-C1A9F13633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7950" y="1492035"/>
              <a:ext cx="914400" cy="914400"/>
            </a:xfrm>
            <a:prstGeom prst="rect">
              <a:avLst/>
            </a:prstGeom>
          </p:spPr>
        </p:pic>
      </p:grpSp>
    </p:spTree>
    <p:extLst>
      <p:ext uri="{BB962C8B-B14F-4D97-AF65-F5344CB8AC3E}">
        <p14:creationId xmlns:p14="http://schemas.microsoft.com/office/powerpoint/2010/main" val="251654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5DF431-764C-464F-9F2E-5EE4B71B5EF6}"/>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7" name="Rectangle: Rounded Corners 6">
            <a:extLst>
              <a:ext uri="{FF2B5EF4-FFF2-40B4-BE49-F238E27FC236}">
                <a16:creationId xmlns:a16="http://schemas.microsoft.com/office/drawing/2014/main" id="{BCBB5605-0B63-48A1-8F83-DD2893553AC8}"/>
              </a:ext>
            </a:extLst>
          </p:cNvPr>
          <p:cNvSpPr/>
          <p:nvPr/>
        </p:nvSpPr>
        <p:spPr>
          <a:xfrm>
            <a:off x="2811414" y="273449"/>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References</a:t>
            </a:r>
          </a:p>
        </p:txBody>
      </p:sp>
      <p:sp>
        <p:nvSpPr>
          <p:cNvPr id="9" name="Rectangle: Rounded Corners 8">
            <a:extLst>
              <a:ext uri="{FF2B5EF4-FFF2-40B4-BE49-F238E27FC236}">
                <a16:creationId xmlns:a16="http://schemas.microsoft.com/office/drawing/2014/main" id="{B46D0FC9-58BA-489E-8DC6-AB55E2EFC60C}"/>
              </a:ext>
            </a:extLst>
          </p:cNvPr>
          <p:cNvSpPr/>
          <p:nvPr/>
        </p:nvSpPr>
        <p:spPr>
          <a:xfrm>
            <a:off x="734009" y="1737361"/>
            <a:ext cx="10971835" cy="3586480"/>
          </a:xfrm>
          <a:prstGeom prst="roundRect">
            <a:avLst>
              <a:gd name="adj" fmla="val 22258"/>
            </a:avLst>
          </a:prstGeom>
          <a:solidFill>
            <a:schemeClr val="bg1"/>
          </a:solidFill>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125000"/>
              </a:lnSpc>
            </a:pPr>
            <a:r>
              <a:rPr lang="en-US" sz="2000">
                <a:solidFill>
                  <a:schemeClr val="accent1"/>
                </a:solidFill>
                <a:latin typeface="+mj-lt"/>
              </a:rPr>
              <a:t>[1] </a:t>
            </a:r>
            <a:r>
              <a:rPr lang="en-US" sz="2000">
                <a:solidFill>
                  <a:schemeClr val="accent1"/>
                </a:solidFill>
              </a:rPr>
              <a:t>Rodgers, W. F. (1972). </a:t>
            </a:r>
            <a:r>
              <a:rPr lang="en-US" sz="2000" i="1">
                <a:solidFill>
                  <a:schemeClr val="accent1"/>
                </a:solidFill>
              </a:rPr>
              <a:t>Apollo Experience Report – Lunar Module Landing Gear 	Subsystem (NASA TN 0-6850).  </a:t>
            </a:r>
            <a:r>
              <a:rPr lang="en-US" sz="2000">
                <a:solidFill>
                  <a:schemeClr val="accent1"/>
                </a:solidFill>
              </a:rPr>
              <a:t>Washington , D.C. : National Aeronautics and 	Space Administration.</a:t>
            </a:r>
            <a:endParaRPr lang="en-US" sz="2000" i="1">
              <a:solidFill>
                <a:schemeClr val="accent1"/>
              </a:solidFill>
            </a:endParaRPr>
          </a:p>
          <a:p>
            <a:pPr>
              <a:lnSpc>
                <a:spcPct val="125000"/>
              </a:lnSpc>
            </a:pPr>
            <a:r>
              <a:rPr lang="en-US" sz="2000">
                <a:solidFill>
                  <a:schemeClr val="accent1"/>
                </a:solidFill>
                <a:latin typeface="+mj-lt"/>
              </a:rPr>
              <a:t>[2] </a:t>
            </a:r>
            <a:r>
              <a:rPr lang="en-US" sz="2000">
                <a:solidFill>
                  <a:schemeClr val="accent1"/>
                </a:solidFill>
                <a:effectLst/>
                <a:ea typeface="Calibri" panose="020F0502020204030204" pitchFamily="34" charset="0"/>
                <a:cs typeface="Times New Roman" panose="02020603050405020304" pitchFamily="18" charset="0"/>
              </a:rPr>
              <a:t>INCO. (1974). </a:t>
            </a:r>
            <a:r>
              <a:rPr lang="en-US" sz="2000" i="1">
                <a:solidFill>
                  <a:schemeClr val="accent1"/>
                </a:solidFill>
                <a:effectLst/>
                <a:ea typeface="Calibri" panose="020F0502020204030204" pitchFamily="34" charset="0"/>
                <a:cs typeface="Times New Roman" panose="02020603050405020304" pitchFamily="18" charset="0"/>
              </a:rPr>
              <a:t>Materials for Cryogenic Service: Engineering Properties of Austenitic 	Stainless Steels.</a:t>
            </a:r>
            <a:r>
              <a:rPr lang="en-US" sz="2000">
                <a:solidFill>
                  <a:schemeClr val="accent1"/>
                </a:solidFill>
                <a:effectLst/>
                <a:ea typeface="Calibri" panose="020F0502020204030204" pitchFamily="34" charset="0"/>
                <a:cs typeface="Times New Roman" panose="02020603050405020304" pitchFamily="18" charset="0"/>
              </a:rPr>
              <a:t> Nickle Development Institute .</a:t>
            </a:r>
            <a:endParaRPr lang="en-US" sz="2000">
              <a:solidFill>
                <a:schemeClr val="accent1"/>
              </a:solidFill>
            </a:endParaRPr>
          </a:p>
        </p:txBody>
      </p:sp>
    </p:spTree>
    <p:extLst>
      <p:ext uri="{BB962C8B-B14F-4D97-AF65-F5344CB8AC3E}">
        <p14:creationId xmlns:p14="http://schemas.microsoft.com/office/powerpoint/2010/main" val="2041607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2F00EE-7E28-43B2-9371-529761A8DF55}"/>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4" name="Title 3">
            <a:extLst>
              <a:ext uri="{FF2B5EF4-FFF2-40B4-BE49-F238E27FC236}">
                <a16:creationId xmlns:a16="http://schemas.microsoft.com/office/drawing/2014/main" id="{C5C3914D-DF16-4CEA-89BB-5E033FE1EEC1}"/>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3549147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Project Description</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22</a:t>
            </a:fld>
            <a:endParaRPr lang="en-US"/>
          </a:p>
        </p:txBody>
      </p:sp>
      <p:pic>
        <p:nvPicPr>
          <p:cNvPr id="13" name="Graphic 12" descr="Back">
            <a:hlinkClick r:id="rId3"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26" y="5160524"/>
            <a:ext cx="914400" cy="914400"/>
          </a:xfrm>
          <a:prstGeom prst="rect">
            <a:avLst/>
          </a:prstGeom>
        </p:spPr>
      </p:pic>
      <p:pic>
        <p:nvPicPr>
          <p:cNvPr id="3" name="Online Media 2" title="Halo orbit chosen for Gateway space station">
            <a:hlinkClick r:id="" action="ppaction://media"/>
            <a:extLst>
              <a:ext uri="{FF2B5EF4-FFF2-40B4-BE49-F238E27FC236}">
                <a16:creationId xmlns:a16="http://schemas.microsoft.com/office/drawing/2014/main" id="{8ABC91F0-464A-4590-B7A4-97BF952D6966}"/>
              </a:ext>
            </a:extLst>
          </p:cNvPr>
          <p:cNvPicPr>
            <a:picLocks noRot="1" noChangeAspect="1"/>
          </p:cNvPicPr>
          <p:nvPr>
            <a:videoFile r:link="rId1"/>
          </p:nvPr>
        </p:nvPicPr>
        <p:blipFill>
          <a:blip r:embed="rId6"/>
          <a:stretch>
            <a:fillRect/>
          </a:stretch>
        </p:blipFill>
        <p:spPr>
          <a:xfrm>
            <a:off x="3048000" y="1714500"/>
            <a:ext cx="6096000" cy="3429000"/>
          </a:xfrm>
          <a:prstGeom prst="rect">
            <a:avLst/>
          </a:prstGeom>
        </p:spPr>
      </p:pic>
    </p:spTree>
    <p:extLst>
      <p:ext uri="{BB962C8B-B14F-4D97-AF65-F5344CB8AC3E}">
        <p14:creationId xmlns:p14="http://schemas.microsoft.com/office/powerpoint/2010/main" val="340576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Functional Decomp </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23</a:t>
            </a:fld>
            <a:endParaRPr lang="en-US"/>
          </a:p>
        </p:txBody>
      </p:sp>
      <p:graphicFrame>
        <p:nvGraphicFramePr>
          <p:cNvPr id="9" name="Table 8">
            <a:extLst>
              <a:ext uri="{FF2B5EF4-FFF2-40B4-BE49-F238E27FC236}">
                <a16:creationId xmlns:a16="http://schemas.microsoft.com/office/drawing/2014/main" id="{EAC24BBE-C0A1-4517-AFF5-497C19FDC7C1}"/>
              </a:ext>
            </a:extLst>
          </p:cNvPr>
          <p:cNvGraphicFramePr>
            <a:graphicFrameLocks noGrp="1"/>
          </p:cNvGraphicFramePr>
          <p:nvPr>
            <p:extLst>
              <p:ext uri="{D42A27DB-BD31-4B8C-83A1-F6EECF244321}">
                <p14:modId xmlns:p14="http://schemas.microsoft.com/office/powerpoint/2010/main" val="420422614"/>
              </p:ext>
            </p:extLst>
          </p:nvPr>
        </p:nvGraphicFramePr>
        <p:xfrm>
          <a:off x="134112" y="1532209"/>
          <a:ext cx="8494939" cy="3793582"/>
        </p:xfrm>
        <a:graphic>
          <a:graphicData uri="http://schemas.openxmlformats.org/drawingml/2006/table">
            <a:tbl>
              <a:tblPr/>
              <a:tblGrid>
                <a:gridCol w="1132658">
                  <a:extLst>
                    <a:ext uri="{9D8B030D-6E8A-4147-A177-3AD203B41FA5}">
                      <a16:colId xmlns:a16="http://schemas.microsoft.com/office/drawing/2014/main" val="4262311299"/>
                    </a:ext>
                  </a:extLst>
                </a:gridCol>
                <a:gridCol w="674202">
                  <a:extLst>
                    <a:ext uri="{9D8B030D-6E8A-4147-A177-3AD203B41FA5}">
                      <a16:colId xmlns:a16="http://schemas.microsoft.com/office/drawing/2014/main" val="334330796"/>
                    </a:ext>
                  </a:extLst>
                </a:gridCol>
                <a:gridCol w="647233">
                  <a:extLst>
                    <a:ext uri="{9D8B030D-6E8A-4147-A177-3AD203B41FA5}">
                      <a16:colId xmlns:a16="http://schemas.microsoft.com/office/drawing/2014/main" val="2390317700"/>
                    </a:ext>
                  </a:extLst>
                </a:gridCol>
                <a:gridCol w="647233">
                  <a:extLst>
                    <a:ext uri="{9D8B030D-6E8A-4147-A177-3AD203B41FA5}">
                      <a16:colId xmlns:a16="http://schemas.microsoft.com/office/drawing/2014/main" val="1658659895"/>
                    </a:ext>
                  </a:extLst>
                </a:gridCol>
                <a:gridCol w="674202">
                  <a:extLst>
                    <a:ext uri="{9D8B030D-6E8A-4147-A177-3AD203B41FA5}">
                      <a16:colId xmlns:a16="http://schemas.microsoft.com/office/drawing/2014/main" val="1939500868"/>
                    </a:ext>
                  </a:extLst>
                </a:gridCol>
                <a:gridCol w="1712473">
                  <a:extLst>
                    <a:ext uri="{9D8B030D-6E8A-4147-A177-3AD203B41FA5}">
                      <a16:colId xmlns:a16="http://schemas.microsoft.com/office/drawing/2014/main" val="2666678078"/>
                    </a:ext>
                  </a:extLst>
                </a:gridCol>
                <a:gridCol w="674202">
                  <a:extLst>
                    <a:ext uri="{9D8B030D-6E8A-4147-A177-3AD203B41FA5}">
                      <a16:colId xmlns:a16="http://schemas.microsoft.com/office/drawing/2014/main" val="3341762880"/>
                    </a:ext>
                  </a:extLst>
                </a:gridCol>
                <a:gridCol w="647233">
                  <a:extLst>
                    <a:ext uri="{9D8B030D-6E8A-4147-A177-3AD203B41FA5}">
                      <a16:colId xmlns:a16="http://schemas.microsoft.com/office/drawing/2014/main" val="2625100772"/>
                    </a:ext>
                  </a:extLst>
                </a:gridCol>
                <a:gridCol w="647233">
                  <a:extLst>
                    <a:ext uri="{9D8B030D-6E8A-4147-A177-3AD203B41FA5}">
                      <a16:colId xmlns:a16="http://schemas.microsoft.com/office/drawing/2014/main" val="243438860"/>
                    </a:ext>
                  </a:extLst>
                </a:gridCol>
                <a:gridCol w="647233">
                  <a:extLst>
                    <a:ext uri="{9D8B030D-6E8A-4147-A177-3AD203B41FA5}">
                      <a16:colId xmlns:a16="http://schemas.microsoft.com/office/drawing/2014/main" val="2949515960"/>
                    </a:ext>
                  </a:extLst>
                </a:gridCol>
                <a:gridCol w="391037">
                  <a:extLst>
                    <a:ext uri="{9D8B030D-6E8A-4147-A177-3AD203B41FA5}">
                      <a16:colId xmlns:a16="http://schemas.microsoft.com/office/drawing/2014/main" val="2765398973"/>
                    </a:ext>
                  </a:extLst>
                </a:gridCol>
              </a:tblGrid>
              <a:tr h="444146">
                <a:tc gridSpan="11">
                  <a:txBody>
                    <a:bodyPr/>
                    <a:lstStyle/>
                    <a:p>
                      <a:pPr algn="ctr" fontAlgn="b"/>
                      <a:r>
                        <a:rPr lang="en-US" sz="1100" b="0" i="0" u="none" strike="noStrike">
                          <a:solidFill>
                            <a:srgbClr val="000000"/>
                          </a:solidFill>
                          <a:effectLst/>
                          <a:latin typeface="Calibri" panose="020F0502020204030204" pitchFamily="34" charset="0"/>
                        </a:rPr>
                        <a:t>Functional Decomposition Cross Reference Table.</a:t>
                      </a:r>
                      <a:br>
                        <a:rPr lang="en-US" sz="1100" b="0" i="0" u="none" strike="noStrike">
                          <a:solidFill>
                            <a:srgbClr val="000000"/>
                          </a:solidFill>
                          <a:effectLst/>
                          <a:latin typeface="Calibri" panose="020F0502020204030204" pitchFamily="34" charset="0"/>
                        </a:rPr>
                      </a:br>
                      <a:r>
                        <a:rPr lang="en-US" sz="1100" b="0" i="0" u="none" strike="noStrike">
                          <a:solidFill>
                            <a:srgbClr val="000000"/>
                          </a:solidFill>
                          <a:effectLst/>
                          <a:latin typeface="Calibri" panose="020F0502020204030204" pitchFamily="34" charset="0"/>
                        </a:rPr>
                        <a:t>Rows more important than columns</a:t>
                      </a:r>
                    </a:p>
                  </a:txBody>
                  <a:tcPr marL="77425" marR="77425" marT="38712" marB="38712"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57498608"/>
                  </a:ext>
                </a:extLst>
              </a:tr>
              <a:tr h="606781">
                <a:tc>
                  <a:txBody>
                    <a:bodyPr/>
                    <a:lstStyle/>
                    <a:p>
                      <a:pPr algn="l" fontAlgn="b"/>
                      <a:r>
                        <a:rPr lang="en-US" sz="1100" b="0" i="0" u="none" strike="noStrike">
                          <a:solidFill>
                            <a:srgbClr val="000000"/>
                          </a:solidFill>
                          <a:effectLst/>
                          <a:latin typeface="Calibri" panose="020F0502020204030204" pitchFamily="34" charset="0"/>
                        </a:rPr>
                        <a:t> </a:t>
                      </a:r>
                    </a:p>
                  </a:txBody>
                  <a:tcPr marL="8090" marR="8090" marT="809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Withstand Shock</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Support Weight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Absorb Impact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Dampen Vibrations</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Prevent Excessive Rebound</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Transform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Dissipate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Store Energy</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Return to Origingal State</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Sum</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705352328"/>
                  </a:ext>
                </a:extLst>
              </a:tr>
              <a:tr h="194170">
                <a:tc>
                  <a:txBody>
                    <a:bodyPr/>
                    <a:lstStyle/>
                    <a:p>
                      <a:pPr algn="l" fontAlgn="b"/>
                      <a:r>
                        <a:rPr lang="en-US" sz="1100" b="0" i="0" u="none" strike="noStrike">
                          <a:solidFill>
                            <a:srgbClr val="000000"/>
                          </a:solidFill>
                          <a:effectLst/>
                          <a:latin typeface="Calibri" panose="020F0502020204030204" pitchFamily="34" charset="0"/>
                        </a:rPr>
                        <a:t>Withstand Shock</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9985182"/>
                  </a:ext>
                </a:extLst>
              </a:tr>
              <a:tr h="194170">
                <a:tc>
                  <a:txBody>
                    <a:bodyPr/>
                    <a:lstStyle/>
                    <a:p>
                      <a:pPr algn="l" fontAlgn="b"/>
                      <a:r>
                        <a:rPr lang="en-US" sz="1100" b="0" i="0" u="none" strike="noStrike">
                          <a:solidFill>
                            <a:srgbClr val="000000"/>
                          </a:solidFill>
                          <a:effectLst/>
                          <a:latin typeface="Calibri" panose="020F0502020204030204" pitchFamily="34" charset="0"/>
                        </a:rPr>
                        <a:t>Support Weight</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480960"/>
                  </a:ext>
                </a:extLst>
              </a:tr>
              <a:tr h="388341">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609167"/>
                  </a:ext>
                </a:extLst>
              </a:tr>
              <a:tr h="388341">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692203"/>
                  </a:ext>
                </a:extLst>
              </a:tr>
              <a:tr h="388341">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433176"/>
                  </a:ext>
                </a:extLst>
              </a:tr>
              <a:tr h="194170">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4596929"/>
                  </a:ext>
                </a:extLst>
              </a:tr>
              <a:tr h="194170">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450404"/>
                  </a:ext>
                </a:extLst>
              </a:tr>
              <a:tr h="194170">
                <a:tc>
                  <a:txBody>
                    <a:bodyPr/>
                    <a:lstStyle/>
                    <a:p>
                      <a:pPr algn="l" fontAlgn="b"/>
                      <a:r>
                        <a:rPr lang="en-US" sz="1100" b="0" i="0" u="none" strike="noStrike">
                          <a:solidFill>
                            <a:srgbClr val="000000"/>
                          </a:solidFill>
                          <a:effectLst/>
                          <a:latin typeface="Calibri" panose="020F0502020204030204" pitchFamily="34" charset="0"/>
                        </a:rPr>
                        <a:t>Store Energy</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1125725"/>
                  </a:ext>
                </a:extLst>
              </a:tr>
              <a:tr h="396431">
                <a:tc>
                  <a:txBody>
                    <a:bodyPr/>
                    <a:lstStyle/>
                    <a:p>
                      <a:pPr algn="l" fontAlgn="b"/>
                      <a:r>
                        <a:rPr lang="en-US" sz="1100" b="0" i="0" u="none" strike="noStrike">
                          <a:solidFill>
                            <a:srgbClr val="000000"/>
                          </a:solidFill>
                          <a:effectLst/>
                          <a:latin typeface="Calibri" panose="020F0502020204030204" pitchFamily="34" charset="0"/>
                        </a:rPr>
                        <a:t>Return to Origingal State</a:t>
                      </a:r>
                    </a:p>
                  </a:txBody>
                  <a:tcPr marL="8090" marR="8090" marT="809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D0CECE"/>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7E6E6"/>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582428940"/>
                  </a:ext>
                </a:extLst>
              </a:tr>
              <a:tr h="210351">
                <a:tc>
                  <a:txBody>
                    <a:bodyPr/>
                    <a:lstStyle/>
                    <a:p>
                      <a:pPr algn="ctr" fontAlgn="ctr"/>
                      <a:r>
                        <a:rPr lang="en-US" sz="1100" b="0" i="0" u="none" strike="noStrike">
                          <a:solidFill>
                            <a:srgbClr val="000000"/>
                          </a:solidFill>
                          <a:effectLst/>
                          <a:latin typeface="Calibri" panose="020F0502020204030204" pitchFamily="34" charset="0"/>
                        </a:rPr>
                        <a:t>Rank</a:t>
                      </a:r>
                    </a:p>
                  </a:txBody>
                  <a:tcPr marL="8090" marR="8090" marT="80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8090" marR="8090" marT="809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9</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8090" marR="8090" marT="80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 </a:t>
                      </a:r>
                    </a:p>
                  </a:txBody>
                  <a:tcPr marL="8090" marR="8090" marT="809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4190787078"/>
                  </a:ext>
                </a:extLst>
              </a:tr>
            </a:tbl>
          </a:graphicData>
        </a:graphic>
      </p:graphicFrame>
      <p:graphicFrame>
        <p:nvGraphicFramePr>
          <p:cNvPr id="11" name="Table 10">
            <a:extLst>
              <a:ext uri="{FF2B5EF4-FFF2-40B4-BE49-F238E27FC236}">
                <a16:creationId xmlns:a16="http://schemas.microsoft.com/office/drawing/2014/main" id="{5B6ED4A6-D4A7-4479-952E-1794AC643A52}"/>
              </a:ext>
            </a:extLst>
          </p:cNvPr>
          <p:cNvGraphicFramePr>
            <a:graphicFrameLocks noGrp="1"/>
          </p:cNvGraphicFramePr>
          <p:nvPr>
            <p:extLst>
              <p:ext uri="{D42A27DB-BD31-4B8C-83A1-F6EECF244321}">
                <p14:modId xmlns:p14="http://schemas.microsoft.com/office/powerpoint/2010/main" val="9509187"/>
              </p:ext>
            </p:extLst>
          </p:nvPr>
        </p:nvGraphicFramePr>
        <p:xfrm>
          <a:off x="8794889" y="2090619"/>
          <a:ext cx="3262999" cy="2676762"/>
        </p:xfrm>
        <a:graphic>
          <a:graphicData uri="http://schemas.openxmlformats.org/drawingml/2006/table">
            <a:tbl>
              <a:tblPr/>
              <a:tblGrid>
                <a:gridCol w="921751">
                  <a:extLst>
                    <a:ext uri="{9D8B030D-6E8A-4147-A177-3AD203B41FA5}">
                      <a16:colId xmlns:a16="http://schemas.microsoft.com/office/drawing/2014/main" val="804183959"/>
                    </a:ext>
                  </a:extLst>
                </a:gridCol>
                <a:gridCol w="2341248">
                  <a:extLst>
                    <a:ext uri="{9D8B030D-6E8A-4147-A177-3AD203B41FA5}">
                      <a16:colId xmlns:a16="http://schemas.microsoft.com/office/drawing/2014/main" val="3284210646"/>
                    </a:ext>
                  </a:extLst>
                </a:gridCol>
              </a:tblGrid>
              <a:tr h="276525">
                <a:tc>
                  <a:txBody>
                    <a:bodyPr/>
                    <a:lstStyle/>
                    <a:p>
                      <a:pPr algn="ctr" fontAlgn="ctr"/>
                      <a:r>
                        <a:rPr lang="en-US" sz="1600" b="0" i="0" u="none" strike="noStrike">
                          <a:solidFill>
                            <a:srgbClr val="000000"/>
                          </a:solidFill>
                          <a:effectLst/>
                          <a:latin typeface="Calibri" panose="020F0502020204030204" pitchFamily="34" charset="0"/>
                        </a:rPr>
                        <a:t>Rank</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algn="ctr" fontAlgn="ctr"/>
                      <a:r>
                        <a:rPr lang="en-US" sz="1600" b="0" i="0" u="none" strike="noStrike">
                          <a:solidFill>
                            <a:srgbClr val="000000"/>
                          </a:solidFill>
                          <a:effectLst/>
                          <a:latin typeface="Calibri" panose="020F0502020204030204" pitchFamily="34" charset="0"/>
                        </a:rPr>
                        <a:t>Function</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298421126"/>
                  </a:ext>
                </a:extLst>
              </a:tr>
              <a:tr h="265464">
                <a:tc>
                  <a:txBody>
                    <a:bodyPr/>
                    <a:lstStyle/>
                    <a:p>
                      <a:pPr algn="ctr" fontAlgn="ctr"/>
                      <a:r>
                        <a:rPr lang="en-US" sz="1600" b="0" i="0" u="none" strike="noStrike">
                          <a:solidFill>
                            <a:srgbClr val="000000"/>
                          </a:solidFill>
                          <a:effectLst/>
                          <a:latin typeface="Calibri" panose="020F0502020204030204" pitchFamily="34" charset="0"/>
                        </a:rPr>
                        <a:t>1</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Absorb Impact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543337"/>
                  </a:ext>
                </a:extLst>
              </a:tr>
              <a:tr h="265464">
                <a:tc>
                  <a:txBody>
                    <a:bodyPr/>
                    <a:lstStyle/>
                    <a:p>
                      <a:pPr algn="ctr" fontAlgn="ctr"/>
                      <a:r>
                        <a:rPr lang="en-US" sz="1600" b="0" i="0" u="none" strike="noStrike">
                          <a:solidFill>
                            <a:srgbClr val="000000"/>
                          </a:solidFill>
                          <a:effectLst/>
                          <a:latin typeface="Calibri" panose="020F0502020204030204" pitchFamily="34" charset="0"/>
                        </a:rPr>
                        <a:t>2</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Withstand Shock</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1728927"/>
                  </a:ext>
                </a:extLst>
              </a:tr>
              <a:tr h="265464">
                <a:tc>
                  <a:txBody>
                    <a:bodyPr/>
                    <a:lstStyle/>
                    <a:p>
                      <a:pPr algn="ctr" fontAlgn="ctr"/>
                      <a:r>
                        <a:rPr lang="en-US" sz="1600" b="0" i="0" u="none" strike="noStrike">
                          <a:solidFill>
                            <a:srgbClr val="000000"/>
                          </a:solidFill>
                          <a:effectLst/>
                          <a:latin typeface="Calibri" panose="020F0502020204030204" pitchFamily="34" charset="0"/>
                        </a:rPr>
                        <a:t>3</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Support Weight</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7444325"/>
                  </a:ext>
                </a:extLst>
              </a:tr>
              <a:tr h="265464">
                <a:tc>
                  <a:txBody>
                    <a:bodyPr/>
                    <a:lstStyle/>
                    <a:p>
                      <a:pPr algn="ctr" fontAlgn="ctr"/>
                      <a:r>
                        <a:rPr lang="en-US" sz="1600" b="0" i="0" u="none" strike="noStrike">
                          <a:solidFill>
                            <a:srgbClr val="000000"/>
                          </a:solidFill>
                          <a:effectLst/>
                          <a:latin typeface="Calibri" panose="020F0502020204030204" pitchFamily="34" charset="0"/>
                        </a:rPr>
                        <a:t>4</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Return to Original State</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7345350"/>
                  </a:ext>
                </a:extLst>
              </a:tr>
              <a:tr h="265464">
                <a:tc>
                  <a:txBody>
                    <a:bodyPr/>
                    <a:lstStyle/>
                    <a:p>
                      <a:pPr algn="ctr" fontAlgn="ctr"/>
                      <a:r>
                        <a:rPr lang="en-US" sz="1600" b="0" i="0" u="none" strike="noStrike">
                          <a:solidFill>
                            <a:srgbClr val="000000"/>
                          </a:solidFill>
                          <a:effectLst/>
                          <a:latin typeface="Calibri" panose="020F0502020204030204" pitchFamily="34" charset="0"/>
                        </a:rPr>
                        <a:t>5</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Prevent Excessive Rebound</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0866261"/>
                  </a:ext>
                </a:extLst>
              </a:tr>
              <a:tr h="265464">
                <a:tc>
                  <a:txBody>
                    <a:bodyPr/>
                    <a:lstStyle/>
                    <a:p>
                      <a:pPr algn="ctr" fontAlgn="ctr"/>
                      <a:r>
                        <a:rPr lang="en-US" sz="1600" b="0" i="0" u="none" strike="noStrike">
                          <a:solidFill>
                            <a:srgbClr val="000000"/>
                          </a:solidFill>
                          <a:effectLst/>
                          <a:latin typeface="Calibri" panose="020F0502020204030204" pitchFamily="34" charset="0"/>
                        </a:rPr>
                        <a:t>6</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Transform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421112"/>
                  </a:ext>
                </a:extLst>
              </a:tr>
              <a:tr h="265464">
                <a:tc>
                  <a:txBody>
                    <a:bodyPr/>
                    <a:lstStyle/>
                    <a:p>
                      <a:pPr algn="ctr" fontAlgn="ctr"/>
                      <a:r>
                        <a:rPr lang="en-US" sz="1600" b="0" i="0" u="none" strike="noStrike">
                          <a:solidFill>
                            <a:srgbClr val="000000"/>
                          </a:solidFill>
                          <a:effectLst/>
                          <a:latin typeface="Calibri" panose="020F0502020204030204" pitchFamily="34" charset="0"/>
                        </a:rPr>
                        <a:t>7</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Dampen Vibrations</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986685"/>
                  </a:ext>
                </a:extLst>
              </a:tr>
              <a:tr h="265464">
                <a:tc>
                  <a:txBody>
                    <a:bodyPr/>
                    <a:lstStyle/>
                    <a:p>
                      <a:pPr algn="ctr" fontAlgn="ctr"/>
                      <a:r>
                        <a:rPr lang="en-US" sz="1600" b="0" i="0" u="none" strike="noStrike">
                          <a:solidFill>
                            <a:srgbClr val="000000"/>
                          </a:solidFill>
                          <a:effectLst/>
                          <a:latin typeface="Calibri" panose="020F0502020204030204" pitchFamily="34" charset="0"/>
                        </a:rPr>
                        <a:t>8</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Dissipate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3453482"/>
                  </a:ext>
                </a:extLst>
              </a:tr>
              <a:tr h="276525">
                <a:tc>
                  <a:txBody>
                    <a:bodyPr/>
                    <a:lstStyle/>
                    <a:p>
                      <a:pPr algn="ctr" fontAlgn="ctr"/>
                      <a:r>
                        <a:rPr lang="en-US" sz="1600" b="0" i="0" u="none" strike="noStrike">
                          <a:solidFill>
                            <a:srgbClr val="000000"/>
                          </a:solidFill>
                          <a:effectLst/>
                          <a:latin typeface="Calibri" panose="020F0502020204030204" pitchFamily="34" charset="0"/>
                        </a:rPr>
                        <a:t>9</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Store Energy</a:t>
                      </a:r>
                    </a:p>
                  </a:txBody>
                  <a:tcPr marL="11061" marR="11061" marT="110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731581"/>
                  </a:ext>
                </a:extLst>
              </a:tr>
            </a:tbl>
          </a:graphicData>
        </a:graphic>
      </p:graphicFrame>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spTree>
    <p:extLst>
      <p:ext uri="{BB962C8B-B14F-4D97-AF65-F5344CB8AC3E}">
        <p14:creationId xmlns:p14="http://schemas.microsoft.com/office/powerpoint/2010/main" val="3851458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t>
            </a:r>
            <a:r>
              <a:rPr lang="en-US" err="1"/>
              <a:t>HoQ</a:t>
            </a:r>
            <a:endParaRPr lang="en-US"/>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24</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3" name="Table 2">
            <a:extLst>
              <a:ext uri="{FF2B5EF4-FFF2-40B4-BE49-F238E27FC236}">
                <a16:creationId xmlns:a16="http://schemas.microsoft.com/office/drawing/2014/main" id="{C1E06DAF-00C5-4BC1-9DF2-5EE360AC37FC}"/>
              </a:ext>
            </a:extLst>
          </p:cNvPr>
          <p:cNvGraphicFramePr>
            <a:graphicFrameLocks noGrp="1"/>
          </p:cNvGraphicFramePr>
          <p:nvPr>
            <p:extLst>
              <p:ext uri="{D42A27DB-BD31-4B8C-83A1-F6EECF244321}">
                <p14:modId xmlns:p14="http://schemas.microsoft.com/office/powerpoint/2010/main" val="1613013004"/>
              </p:ext>
            </p:extLst>
          </p:nvPr>
        </p:nvGraphicFramePr>
        <p:xfrm>
          <a:off x="882674" y="1483874"/>
          <a:ext cx="10096500" cy="4133850"/>
        </p:xfrm>
        <a:graphic>
          <a:graphicData uri="http://schemas.openxmlformats.org/drawingml/2006/table">
            <a:tbl>
              <a:tblPr/>
              <a:tblGrid>
                <a:gridCol w="2222500">
                  <a:extLst>
                    <a:ext uri="{9D8B030D-6E8A-4147-A177-3AD203B41FA5}">
                      <a16:colId xmlns:a16="http://schemas.microsoft.com/office/drawing/2014/main" val="605981709"/>
                    </a:ext>
                  </a:extLst>
                </a:gridCol>
                <a:gridCol w="711200">
                  <a:extLst>
                    <a:ext uri="{9D8B030D-6E8A-4147-A177-3AD203B41FA5}">
                      <a16:colId xmlns:a16="http://schemas.microsoft.com/office/drawing/2014/main" val="3854056559"/>
                    </a:ext>
                  </a:extLst>
                </a:gridCol>
                <a:gridCol w="787400">
                  <a:extLst>
                    <a:ext uri="{9D8B030D-6E8A-4147-A177-3AD203B41FA5}">
                      <a16:colId xmlns:a16="http://schemas.microsoft.com/office/drawing/2014/main" val="1730342941"/>
                    </a:ext>
                  </a:extLst>
                </a:gridCol>
                <a:gridCol w="635000">
                  <a:extLst>
                    <a:ext uri="{9D8B030D-6E8A-4147-A177-3AD203B41FA5}">
                      <a16:colId xmlns:a16="http://schemas.microsoft.com/office/drawing/2014/main" val="3540965856"/>
                    </a:ext>
                  </a:extLst>
                </a:gridCol>
                <a:gridCol w="635000">
                  <a:extLst>
                    <a:ext uri="{9D8B030D-6E8A-4147-A177-3AD203B41FA5}">
                      <a16:colId xmlns:a16="http://schemas.microsoft.com/office/drawing/2014/main" val="3524561170"/>
                    </a:ext>
                  </a:extLst>
                </a:gridCol>
                <a:gridCol w="635000">
                  <a:extLst>
                    <a:ext uri="{9D8B030D-6E8A-4147-A177-3AD203B41FA5}">
                      <a16:colId xmlns:a16="http://schemas.microsoft.com/office/drawing/2014/main" val="2059277455"/>
                    </a:ext>
                  </a:extLst>
                </a:gridCol>
                <a:gridCol w="673100">
                  <a:extLst>
                    <a:ext uri="{9D8B030D-6E8A-4147-A177-3AD203B41FA5}">
                      <a16:colId xmlns:a16="http://schemas.microsoft.com/office/drawing/2014/main" val="2033183226"/>
                    </a:ext>
                  </a:extLst>
                </a:gridCol>
                <a:gridCol w="596900">
                  <a:extLst>
                    <a:ext uri="{9D8B030D-6E8A-4147-A177-3AD203B41FA5}">
                      <a16:colId xmlns:a16="http://schemas.microsoft.com/office/drawing/2014/main" val="2671527182"/>
                    </a:ext>
                  </a:extLst>
                </a:gridCol>
                <a:gridCol w="660400">
                  <a:extLst>
                    <a:ext uri="{9D8B030D-6E8A-4147-A177-3AD203B41FA5}">
                      <a16:colId xmlns:a16="http://schemas.microsoft.com/office/drawing/2014/main" val="154437048"/>
                    </a:ext>
                  </a:extLst>
                </a:gridCol>
                <a:gridCol w="647700">
                  <a:extLst>
                    <a:ext uri="{9D8B030D-6E8A-4147-A177-3AD203B41FA5}">
                      <a16:colId xmlns:a16="http://schemas.microsoft.com/office/drawing/2014/main" val="2182540064"/>
                    </a:ext>
                  </a:extLst>
                </a:gridCol>
                <a:gridCol w="596900">
                  <a:extLst>
                    <a:ext uri="{9D8B030D-6E8A-4147-A177-3AD203B41FA5}">
                      <a16:colId xmlns:a16="http://schemas.microsoft.com/office/drawing/2014/main" val="2587461546"/>
                    </a:ext>
                  </a:extLst>
                </a:gridCol>
                <a:gridCol w="596900">
                  <a:extLst>
                    <a:ext uri="{9D8B030D-6E8A-4147-A177-3AD203B41FA5}">
                      <a16:colId xmlns:a16="http://schemas.microsoft.com/office/drawing/2014/main" val="1017820504"/>
                    </a:ext>
                  </a:extLst>
                </a:gridCol>
                <a:gridCol w="698500">
                  <a:extLst>
                    <a:ext uri="{9D8B030D-6E8A-4147-A177-3AD203B41FA5}">
                      <a16:colId xmlns:a16="http://schemas.microsoft.com/office/drawing/2014/main" val="3449893034"/>
                    </a:ext>
                  </a:extLst>
                </a:gridCol>
              </a:tblGrid>
              <a:tr h="55245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Importance rating</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Absorb Structural Shock</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Support Mass</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Return to Original State</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panose="020F0502020204030204" pitchFamily="34" charset="0"/>
                        </a:rPr>
                        <a:t>Indicate Reusability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r>
                        <a:rPr lang="en-US" sz="1100" b="0" i="0" u="none" strike="noStrike">
                          <a:solidFill>
                            <a:srgbClr val="000000"/>
                          </a:solidFill>
                          <a:effectLst/>
                          <a:latin typeface="Calibri" panose="020F0502020204030204" pitchFamily="34" charset="0"/>
                        </a:rPr>
                        <a:t>Store Energy</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r>
                        <a:rPr lang="en-US" sz="1100" b="0" i="0" u="none" strike="noStrike">
                          <a:solidFill>
                            <a:srgbClr val="000000"/>
                          </a:solidFill>
                          <a:effectLst/>
                          <a:latin typeface="Calibri" panose="020F0502020204030204" pitchFamily="34" charset="0"/>
                        </a:rPr>
                        <a:t>Withstand Lunar Conditions</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90734268"/>
                  </a:ext>
                </a:extLst>
              </a:tr>
              <a:tr h="190500">
                <a:tc>
                  <a:txBody>
                    <a:bodyPr/>
                    <a:lstStyle/>
                    <a:p>
                      <a:pPr algn="l" fontAlgn="b"/>
                      <a:r>
                        <a:rPr lang="en-US" sz="1100" b="0" i="0" u="none" strike="noStrike">
                          <a:solidFill>
                            <a:srgbClr val="000000"/>
                          </a:solidFill>
                          <a:effectLst/>
                          <a:latin typeface="Calibri" panose="020F0502020204030204" pitchFamily="34" charset="0"/>
                        </a:rPr>
                        <a:t>The product can be used indefinitely.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225026745"/>
                  </a:ext>
                </a:extLst>
              </a:tr>
              <a:tr h="361950">
                <a:tc>
                  <a:txBody>
                    <a:bodyPr/>
                    <a:lstStyle/>
                    <a:p>
                      <a:pPr algn="l" fontAlgn="b"/>
                      <a:r>
                        <a:rPr lang="en-US" sz="1100" b="0" i="0" u="none" strike="noStrike">
                          <a:solidFill>
                            <a:srgbClr val="000000"/>
                          </a:solidFill>
                          <a:effectLst/>
                          <a:latin typeface="Times New Roman" panose="02020603050405020304" pitchFamily="18" charset="0"/>
                        </a:rPr>
                        <a:t>The product is lightweight.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468362788"/>
                  </a:ext>
                </a:extLst>
              </a:tr>
              <a:tr h="371475">
                <a:tc>
                  <a:txBody>
                    <a:bodyPr/>
                    <a:lstStyle/>
                    <a:p>
                      <a:pPr algn="l" fontAlgn="b"/>
                      <a:r>
                        <a:rPr lang="en-US" sz="1100" b="0" i="0" u="none" strike="noStrike">
                          <a:solidFill>
                            <a:srgbClr val="000000"/>
                          </a:solidFill>
                          <a:effectLst/>
                          <a:latin typeface="Times New Roman" panose="02020603050405020304" pitchFamily="18" charset="0"/>
                        </a:rPr>
                        <a:t>The product can be sent to the moon and used repeatedly.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4563968"/>
                  </a:ext>
                </a:extLst>
              </a:tr>
              <a:tr h="361950">
                <a:tc>
                  <a:txBody>
                    <a:bodyPr/>
                    <a:lstStyle/>
                    <a:p>
                      <a:pPr algn="l" fontAlgn="b"/>
                      <a:r>
                        <a:rPr lang="en-US" sz="1100" b="0" i="0" u="none" strike="noStrike">
                          <a:solidFill>
                            <a:srgbClr val="000000"/>
                          </a:solidFill>
                          <a:effectLst/>
                          <a:latin typeface="Calibri" panose="020F0502020204030204" pitchFamily="34" charset="0"/>
                        </a:rPr>
                        <a:t>No routine maintenance is necessary during remainder of each lunar trip.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8807472"/>
                  </a:ext>
                </a:extLst>
              </a:tr>
              <a:tr h="361950">
                <a:tc>
                  <a:txBody>
                    <a:bodyPr/>
                    <a:lstStyle/>
                    <a:p>
                      <a:pPr algn="l" fontAlgn="b"/>
                      <a:r>
                        <a:rPr lang="en-US" sz="1100" b="0" i="0" u="none" strike="noStrike">
                          <a:solidFill>
                            <a:srgbClr val="000000"/>
                          </a:solidFill>
                          <a:effectLst/>
                          <a:latin typeface="Calibri" panose="020F0502020204030204" pitchFamily="34" charset="0"/>
                        </a:rPr>
                        <a:t>Shock absorber dynamic qualities does not change or diminish after an impact.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04648808"/>
                  </a:ext>
                </a:extLst>
              </a:tr>
              <a:tr h="361950">
                <a:tc>
                  <a:txBody>
                    <a:bodyPr/>
                    <a:lstStyle/>
                    <a:p>
                      <a:pPr algn="l" fontAlgn="b"/>
                      <a:r>
                        <a:rPr lang="en-US" sz="1100" b="0" i="0" u="none" strike="noStrike">
                          <a:solidFill>
                            <a:srgbClr val="000000"/>
                          </a:solidFill>
                          <a:effectLst/>
                          <a:latin typeface="Calibri" panose="020F0502020204030204" pitchFamily="34" charset="0"/>
                        </a:rPr>
                        <a:t>The product can handle an impact speed of 10 feet per second.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599893569"/>
                  </a:ext>
                </a:extLst>
              </a:tr>
              <a:tr h="180975">
                <a:tc>
                  <a:txBody>
                    <a:bodyPr/>
                    <a:lstStyle/>
                    <a:p>
                      <a:pPr algn="l" fontAlgn="b"/>
                      <a:r>
                        <a:rPr lang="en-US" sz="1100" b="0" i="0" u="none" strike="noStrike">
                          <a:solidFill>
                            <a:srgbClr val="000000"/>
                          </a:solidFill>
                          <a:effectLst/>
                          <a:latin typeface="Times New Roman" panose="02020603050405020304" pitchFamily="18" charset="0"/>
                        </a:rPr>
                        <a:t>The product can support 25,000 kg.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37028964"/>
                  </a:ext>
                </a:extLst>
              </a:tr>
              <a:tr h="352425">
                <a:tc>
                  <a:txBody>
                    <a:bodyPr/>
                    <a:lstStyle/>
                    <a:p>
                      <a:pPr algn="l" fontAlgn="b"/>
                      <a:r>
                        <a:rPr lang="en-US" sz="1100" b="0" i="0" u="none" strike="noStrike">
                          <a:solidFill>
                            <a:srgbClr val="000000"/>
                          </a:solidFill>
                          <a:effectLst/>
                          <a:latin typeface="Times New Roman" panose="02020603050405020304" pitchFamily="18" charset="0"/>
                        </a:rPr>
                        <a:t>The product can land at up to a 10-degree offset from the z-axis.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563299868"/>
                  </a:ext>
                </a:extLst>
              </a:tr>
              <a:tr h="180975">
                <a:tc>
                  <a:txBody>
                    <a:bodyPr/>
                    <a:lstStyle/>
                    <a:p>
                      <a:pPr algn="l" fontAlgn="b"/>
                      <a:r>
                        <a:rPr lang="en-US" sz="1100" b="0" i="0" u="none" strike="noStrike">
                          <a:solidFill>
                            <a:srgbClr val="000000"/>
                          </a:solidFill>
                          <a:effectLst/>
                          <a:latin typeface="Calibri" panose="020F0502020204030204" pitchFamily="34" charset="0"/>
                        </a:rPr>
                        <a:t>Raw Score (total)</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146</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31</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21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13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18</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60519761"/>
                  </a:ext>
                </a:extLst>
              </a:tr>
              <a:tr h="190500">
                <a:tc>
                  <a:txBody>
                    <a:bodyPr/>
                    <a:lstStyle/>
                    <a:p>
                      <a:pPr algn="l" fontAlgn="b"/>
                      <a:r>
                        <a:rPr lang="en-US" sz="1100" b="0" i="0" u="none" strike="noStrike">
                          <a:solidFill>
                            <a:srgbClr val="000000"/>
                          </a:solidFill>
                          <a:effectLst/>
                          <a:latin typeface="Calibri" panose="020F0502020204030204" pitchFamily="34" charset="0"/>
                        </a:rPr>
                        <a:t>Relative weight (%)</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21.23</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14.38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11.64</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14.38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8.90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4.79</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3.42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2.05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3.42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3.42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12.33</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78007612"/>
                  </a:ext>
                </a:extLst>
              </a:tr>
              <a:tr h="190500">
                <a:tc>
                  <a:txBody>
                    <a:bodyPr/>
                    <a:lstStyle/>
                    <a:p>
                      <a:pPr algn="l" fontAlgn="b"/>
                      <a:r>
                        <a:rPr lang="en-US" sz="1100" b="0" i="0" u="none" strike="noStrike">
                          <a:solidFill>
                            <a:srgbClr val="000000"/>
                          </a:solidFill>
                          <a:effectLst/>
                          <a:latin typeface="Calibri" panose="020F0502020204030204" pitchFamily="34" charset="0"/>
                        </a:rPr>
                        <a:t>Rank Order</a:t>
                      </a: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2</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6</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7</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8</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11</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9</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10</a:t>
                      </a:r>
                    </a:p>
                  </a:txBody>
                  <a:tcPr marL="7620" marR="7620" marT="762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4</a:t>
                      </a:r>
                    </a:p>
                  </a:txBody>
                  <a:tcPr marL="7620" marR="7620" marT="762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08882331"/>
                  </a:ext>
                </a:extLst>
              </a:tr>
            </a:tbl>
          </a:graphicData>
        </a:graphic>
      </p:graphicFrame>
      <p:pic>
        <p:nvPicPr>
          <p:cNvPr id="6" name="Graphic 5" descr="Back">
            <a:hlinkClick r:id="rId5" action="ppaction://hlinksldjump"/>
            <a:extLst>
              <a:ext uri="{FF2B5EF4-FFF2-40B4-BE49-F238E27FC236}">
                <a16:creationId xmlns:a16="http://schemas.microsoft.com/office/drawing/2014/main" id="{2903C686-C1B8-4E5A-AA65-B4F3EED96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spTree>
    <p:extLst>
      <p:ext uri="{BB962C8B-B14F-4D97-AF65-F5344CB8AC3E}">
        <p14:creationId xmlns:p14="http://schemas.microsoft.com/office/powerpoint/2010/main" val="385900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Pugh 1</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25</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7" name="Table 6">
            <a:extLst>
              <a:ext uri="{FF2B5EF4-FFF2-40B4-BE49-F238E27FC236}">
                <a16:creationId xmlns:a16="http://schemas.microsoft.com/office/drawing/2014/main" id="{00295D0B-2203-457B-B05C-41AC721D4544}"/>
              </a:ext>
            </a:extLst>
          </p:cNvPr>
          <p:cNvGraphicFramePr>
            <a:graphicFrameLocks noGrp="1"/>
          </p:cNvGraphicFramePr>
          <p:nvPr/>
        </p:nvGraphicFramePr>
        <p:xfrm>
          <a:off x="2632845" y="1497013"/>
          <a:ext cx="6926309" cy="4294188"/>
        </p:xfrm>
        <a:graphic>
          <a:graphicData uri="http://schemas.openxmlformats.org/drawingml/2006/table">
            <a:tbl>
              <a:tblPr/>
              <a:tblGrid>
                <a:gridCol w="1337636">
                  <a:extLst>
                    <a:ext uri="{9D8B030D-6E8A-4147-A177-3AD203B41FA5}">
                      <a16:colId xmlns:a16="http://schemas.microsoft.com/office/drawing/2014/main" val="22653954"/>
                    </a:ext>
                  </a:extLst>
                </a:gridCol>
                <a:gridCol w="1073049">
                  <a:extLst>
                    <a:ext uri="{9D8B030D-6E8A-4147-A177-3AD203B41FA5}">
                      <a16:colId xmlns:a16="http://schemas.microsoft.com/office/drawing/2014/main" val="844934777"/>
                    </a:ext>
                  </a:extLst>
                </a:gridCol>
                <a:gridCol w="564453">
                  <a:extLst>
                    <a:ext uri="{9D8B030D-6E8A-4147-A177-3AD203B41FA5}">
                      <a16:colId xmlns:a16="http://schemas.microsoft.com/office/drawing/2014/main" val="3153618600"/>
                    </a:ext>
                  </a:extLst>
                </a:gridCol>
                <a:gridCol w="564453">
                  <a:extLst>
                    <a:ext uri="{9D8B030D-6E8A-4147-A177-3AD203B41FA5}">
                      <a16:colId xmlns:a16="http://schemas.microsoft.com/office/drawing/2014/main" val="1529844749"/>
                    </a:ext>
                  </a:extLst>
                </a:gridCol>
                <a:gridCol w="564453">
                  <a:extLst>
                    <a:ext uri="{9D8B030D-6E8A-4147-A177-3AD203B41FA5}">
                      <a16:colId xmlns:a16="http://schemas.microsoft.com/office/drawing/2014/main" val="3593098453"/>
                    </a:ext>
                  </a:extLst>
                </a:gridCol>
                <a:gridCol w="564453">
                  <a:extLst>
                    <a:ext uri="{9D8B030D-6E8A-4147-A177-3AD203B41FA5}">
                      <a16:colId xmlns:a16="http://schemas.microsoft.com/office/drawing/2014/main" val="150310065"/>
                    </a:ext>
                  </a:extLst>
                </a:gridCol>
                <a:gridCol w="564453">
                  <a:extLst>
                    <a:ext uri="{9D8B030D-6E8A-4147-A177-3AD203B41FA5}">
                      <a16:colId xmlns:a16="http://schemas.microsoft.com/office/drawing/2014/main" val="1077477067"/>
                    </a:ext>
                  </a:extLst>
                </a:gridCol>
                <a:gridCol w="564453">
                  <a:extLst>
                    <a:ext uri="{9D8B030D-6E8A-4147-A177-3AD203B41FA5}">
                      <a16:colId xmlns:a16="http://schemas.microsoft.com/office/drawing/2014/main" val="58935190"/>
                    </a:ext>
                  </a:extLst>
                </a:gridCol>
                <a:gridCol w="564453">
                  <a:extLst>
                    <a:ext uri="{9D8B030D-6E8A-4147-A177-3AD203B41FA5}">
                      <a16:colId xmlns:a16="http://schemas.microsoft.com/office/drawing/2014/main" val="2802671405"/>
                    </a:ext>
                  </a:extLst>
                </a:gridCol>
                <a:gridCol w="564453">
                  <a:extLst>
                    <a:ext uri="{9D8B030D-6E8A-4147-A177-3AD203B41FA5}">
                      <a16:colId xmlns:a16="http://schemas.microsoft.com/office/drawing/2014/main" val="2436019143"/>
                    </a:ext>
                  </a:extLst>
                </a:gridCol>
              </a:tblGrid>
              <a:tr h="394345">
                <a:tc>
                  <a:txBody>
                    <a:bodyPr/>
                    <a:lstStyle/>
                    <a:p>
                      <a:pPr algn="l" fontAlgn="b"/>
                      <a:endParaRPr lang="en-US" sz="1100" b="0" i="0" u="none" strike="noStrike">
                        <a:solidFill>
                          <a:srgbClr val="000000"/>
                        </a:solidFill>
                        <a:effectLst/>
                        <a:latin typeface="Calibri" panose="020F0502020204030204" pitchFamily="34" charset="0"/>
                      </a:endParaRPr>
                    </a:p>
                  </a:txBody>
                  <a:tcPr marL="7584" marR="7584" marT="7584"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7584" marR="7584" marT="7584"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8">
                  <a:txBody>
                    <a:bodyPr/>
                    <a:lstStyle/>
                    <a:p>
                      <a:pPr algn="ctr" fontAlgn="b"/>
                      <a:r>
                        <a:rPr lang="en-US" sz="1800" b="0" i="0" u="none" strike="noStrike">
                          <a:solidFill>
                            <a:srgbClr val="000000"/>
                          </a:solidFill>
                          <a:effectLst/>
                          <a:latin typeface="Calibri" panose="020F0502020204030204" pitchFamily="34" charset="0"/>
                        </a:rPr>
                        <a:t>Concept </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3758963"/>
                  </a:ext>
                </a:extLst>
              </a:tr>
              <a:tr h="426575">
                <a:tc>
                  <a:txBody>
                    <a:bodyPr/>
                    <a:lstStyle/>
                    <a:p>
                      <a:pPr algn="l" fontAlgn="b"/>
                      <a:r>
                        <a:rPr lang="en-US" sz="1100" b="0" i="0" u="none" strike="noStrike">
                          <a:solidFill>
                            <a:srgbClr val="000000"/>
                          </a:solidFill>
                          <a:effectLst/>
                          <a:latin typeface="Calibri" panose="020F0502020204030204" pitchFamily="34" charset="0"/>
                        </a:rPr>
                        <a:t>Selection Criteria</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Datum</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8</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135138"/>
                  </a:ext>
                </a:extLst>
              </a:tr>
              <a:tr h="364011">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1">
                  <a:txBody>
                    <a:bodyPr/>
                    <a:lstStyle/>
                    <a:p>
                      <a:pPr algn="ctr" fontAlgn="ctr"/>
                      <a:r>
                        <a:rPr lang="en-US" sz="2200" b="0" i="0" u="none" strike="noStrike">
                          <a:solidFill>
                            <a:srgbClr val="000000"/>
                          </a:solidFill>
                          <a:effectLst/>
                          <a:latin typeface="Calibri" panose="020F0502020204030204" pitchFamily="34" charset="0"/>
                        </a:rPr>
                        <a:t>Apollo Shock Absorbers</a:t>
                      </a:r>
                    </a:p>
                  </a:txBody>
                  <a:tcPr marL="7584" marR="7584" marT="7584"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83914667"/>
                  </a:ext>
                </a:extLst>
              </a:tr>
              <a:tr h="364011">
                <a:tc>
                  <a:txBody>
                    <a:bodyPr/>
                    <a:lstStyle/>
                    <a:p>
                      <a:pPr algn="l" fontAlgn="b"/>
                      <a:r>
                        <a:rPr lang="en-US" sz="1100" b="0" i="0" u="none" strike="noStrike">
                          <a:solidFill>
                            <a:srgbClr val="000000"/>
                          </a:solidFill>
                          <a:effectLst/>
                          <a:latin typeface="Calibri" panose="020F0502020204030204" pitchFamily="34" charset="0"/>
                        </a:rPr>
                        <a:t>Absorb Structural Shock</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903805349"/>
                  </a:ext>
                </a:extLst>
              </a:tr>
              <a:tr h="182005">
                <a:tc>
                  <a:txBody>
                    <a:bodyPr/>
                    <a:lstStyle/>
                    <a:p>
                      <a:pPr algn="l" fontAlgn="b"/>
                      <a:r>
                        <a:rPr lang="en-US" sz="1100" b="0" i="0" u="none" strike="noStrike">
                          <a:solidFill>
                            <a:srgbClr val="000000"/>
                          </a:solidFill>
                          <a:effectLst/>
                          <a:latin typeface="Calibri" panose="020F0502020204030204" pitchFamily="34" charset="0"/>
                        </a:rPr>
                        <a:t>Support Mass</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669312508"/>
                  </a:ext>
                </a:extLst>
              </a:tr>
              <a:tr h="364011">
                <a:tc>
                  <a:txBody>
                    <a:bodyPr/>
                    <a:lstStyle/>
                    <a:p>
                      <a:pPr algn="l" fontAlgn="b"/>
                      <a:r>
                        <a:rPr lang="en-US" sz="1100" b="0" i="0" u="none" strike="noStrike">
                          <a:solidFill>
                            <a:srgbClr val="000000"/>
                          </a:solidFill>
                          <a:effectLst/>
                          <a:latin typeface="Calibri" panose="020F0502020204030204" pitchFamily="34" charset="0"/>
                        </a:rPr>
                        <a:t>Return to Original State</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63074930"/>
                  </a:ext>
                </a:extLst>
              </a:tr>
              <a:tr h="364011">
                <a:tc>
                  <a:txBody>
                    <a:bodyPr/>
                    <a:lstStyle/>
                    <a:p>
                      <a:pPr algn="l" fontAlgn="b"/>
                      <a:r>
                        <a:rPr lang="en-US" sz="1100" b="0" i="0" u="none" strike="noStrike">
                          <a:solidFill>
                            <a:srgbClr val="000000"/>
                          </a:solidFill>
                          <a:effectLst/>
                          <a:latin typeface="Calibri" panose="020F0502020204030204" pitchFamily="34" charset="0"/>
                        </a:rPr>
                        <a:t>Indicate Reusability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44757709"/>
                  </a:ext>
                </a:extLst>
              </a:tr>
              <a:tr h="364011">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868342030"/>
                  </a:ext>
                </a:extLst>
              </a:tr>
              <a:tr h="182005">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291044602"/>
                  </a:ext>
                </a:extLst>
              </a:tr>
              <a:tr h="182005">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71019324"/>
                  </a:ext>
                </a:extLst>
              </a:tr>
              <a:tr h="182005">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061819662"/>
                  </a:ext>
                </a:extLst>
              </a:tr>
              <a:tr h="182005">
                <a:tc>
                  <a:txBody>
                    <a:bodyPr/>
                    <a:lstStyle/>
                    <a:p>
                      <a:pPr algn="l" fontAlgn="b"/>
                      <a:r>
                        <a:rPr lang="en-US" sz="1100" b="0" i="0" u="none" strike="noStrike">
                          <a:solidFill>
                            <a:srgbClr val="000000"/>
                          </a:solidFill>
                          <a:effectLst/>
                          <a:latin typeface="Calibri" panose="020F0502020204030204" pitchFamily="34" charset="0"/>
                        </a:rPr>
                        <a:t>Store Energy</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447564159"/>
                  </a:ext>
                </a:extLst>
              </a:tr>
              <a:tr h="371594">
                <a:tc>
                  <a:txBody>
                    <a:bodyPr/>
                    <a:lstStyle/>
                    <a:p>
                      <a:pPr algn="l" fontAlgn="b"/>
                      <a:r>
                        <a:rPr lang="en-US" sz="1100" b="0" i="0" u="none" strike="noStrike">
                          <a:solidFill>
                            <a:srgbClr val="000000"/>
                          </a:solidFill>
                          <a:effectLst/>
                          <a:latin typeface="Calibri" panose="020F0502020204030204" pitchFamily="34" charset="0"/>
                        </a:rPr>
                        <a:t>Withstand Lunar Conditions</a:t>
                      </a:r>
                    </a:p>
                  </a:txBody>
                  <a:tcPr marL="7584" marR="7584" marT="758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584" marR="7584" marT="758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613230178"/>
                  </a:ext>
                </a:extLst>
              </a:tr>
              <a:tr h="182005">
                <a:tc>
                  <a:txBody>
                    <a:bodyPr/>
                    <a:lstStyle/>
                    <a:p>
                      <a:pPr algn="l" fontAlgn="b"/>
                      <a:r>
                        <a:rPr lang="en-US" sz="1100" b="0" i="0" u="none" strike="noStrike">
                          <a:solidFill>
                            <a:srgbClr val="000000"/>
                          </a:solidFill>
                          <a:effectLst/>
                          <a:latin typeface="Calibri" panose="020F0502020204030204" pitchFamily="34" charset="0"/>
                        </a:rPr>
                        <a:t>#of pluses</a:t>
                      </a:r>
                    </a:p>
                  </a:txBody>
                  <a:tcPr marL="7584" marR="7584" marT="758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584" marR="7584" marT="75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6</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54202923"/>
                  </a:ext>
                </a:extLst>
              </a:tr>
              <a:tr h="189589">
                <a:tc>
                  <a:txBody>
                    <a:bodyPr/>
                    <a:lstStyle/>
                    <a:p>
                      <a:pPr algn="l" fontAlgn="b"/>
                      <a:r>
                        <a:rPr lang="en-US" sz="1100" b="0" i="0" u="none" strike="noStrike">
                          <a:solidFill>
                            <a:srgbClr val="000000"/>
                          </a:solidFill>
                          <a:effectLst/>
                          <a:latin typeface="Calibri" panose="020F0502020204030204" pitchFamily="34" charset="0"/>
                        </a:rPr>
                        <a:t># of minuses</a:t>
                      </a:r>
                    </a:p>
                  </a:txBody>
                  <a:tcPr marL="7584" marR="7584" marT="7584"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584" marR="7584" marT="758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ctr"/>
                      <a:r>
                        <a:rPr lang="en-US" sz="1100" b="0" i="0" u="none" strike="noStrike">
                          <a:solidFill>
                            <a:srgbClr val="000000"/>
                          </a:solidFill>
                          <a:effectLst/>
                          <a:latin typeface="Calibri" panose="020F0502020204030204" pitchFamily="34" charset="0"/>
                        </a:rPr>
                        <a:t>3</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0</a:t>
                      </a:r>
                    </a:p>
                  </a:txBody>
                  <a:tcPr marL="7584" marR="7584" marT="758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584" marR="7584" marT="758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560784074"/>
                  </a:ext>
                </a:extLst>
              </a:tr>
            </a:tbl>
          </a:graphicData>
        </a:graphic>
      </p:graphicFrame>
      <p:pic>
        <p:nvPicPr>
          <p:cNvPr id="8" name="Graphic 7" descr="Back">
            <a:hlinkClick r:id="rId5" action="ppaction://hlinksldjump"/>
            <a:extLst>
              <a:ext uri="{FF2B5EF4-FFF2-40B4-BE49-F238E27FC236}">
                <a16:creationId xmlns:a16="http://schemas.microsoft.com/office/drawing/2014/main" id="{5D04C359-88D0-4DC9-AD58-6451D464C6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3" name="Graphic 2" descr="Return">
            <a:hlinkClick r:id="rId6" action="ppaction://hlinksldjump"/>
            <a:extLst>
              <a:ext uri="{FF2B5EF4-FFF2-40B4-BE49-F238E27FC236}">
                <a16:creationId xmlns:a16="http://schemas.microsoft.com/office/drawing/2014/main" id="{7496621D-5FC0-4DFE-9598-CC415B7F06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0" y="4246124"/>
            <a:ext cx="914400" cy="914400"/>
          </a:xfrm>
          <a:prstGeom prst="rect">
            <a:avLst/>
          </a:prstGeom>
        </p:spPr>
      </p:pic>
    </p:spTree>
    <p:extLst>
      <p:ext uri="{BB962C8B-B14F-4D97-AF65-F5344CB8AC3E}">
        <p14:creationId xmlns:p14="http://schemas.microsoft.com/office/powerpoint/2010/main" val="810270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Pugh 2</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26</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6" name="Table 5">
            <a:extLst>
              <a:ext uri="{FF2B5EF4-FFF2-40B4-BE49-F238E27FC236}">
                <a16:creationId xmlns:a16="http://schemas.microsoft.com/office/drawing/2014/main" id="{7053F69A-79F5-4240-A83E-F088501538C1}"/>
              </a:ext>
            </a:extLst>
          </p:cNvPr>
          <p:cNvGraphicFramePr>
            <a:graphicFrameLocks noGrp="1"/>
          </p:cNvGraphicFramePr>
          <p:nvPr>
            <p:extLst>
              <p:ext uri="{D42A27DB-BD31-4B8C-83A1-F6EECF244321}">
                <p14:modId xmlns:p14="http://schemas.microsoft.com/office/powerpoint/2010/main" val="2004487111"/>
              </p:ext>
            </p:extLst>
          </p:nvPr>
        </p:nvGraphicFramePr>
        <p:xfrm>
          <a:off x="4140200" y="1421130"/>
          <a:ext cx="3911600" cy="4015740"/>
        </p:xfrm>
        <a:graphic>
          <a:graphicData uri="http://schemas.openxmlformats.org/drawingml/2006/table">
            <a:tbl>
              <a:tblPr/>
              <a:tblGrid>
                <a:gridCol w="1274913">
                  <a:extLst>
                    <a:ext uri="{9D8B030D-6E8A-4147-A177-3AD203B41FA5}">
                      <a16:colId xmlns:a16="http://schemas.microsoft.com/office/drawing/2014/main" val="1717095149"/>
                    </a:ext>
                  </a:extLst>
                </a:gridCol>
                <a:gridCol w="1022732">
                  <a:extLst>
                    <a:ext uri="{9D8B030D-6E8A-4147-A177-3AD203B41FA5}">
                      <a16:colId xmlns:a16="http://schemas.microsoft.com/office/drawing/2014/main" val="1432151439"/>
                    </a:ext>
                  </a:extLst>
                </a:gridCol>
                <a:gridCol w="537985">
                  <a:extLst>
                    <a:ext uri="{9D8B030D-6E8A-4147-A177-3AD203B41FA5}">
                      <a16:colId xmlns:a16="http://schemas.microsoft.com/office/drawing/2014/main" val="4062831829"/>
                    </a:ext>
                  </a:extLst>
                </a:gridCol>
                <a:gridCol w="537985">
                  <a:extLst>
                    <a:ext uri="{9D8B030D-6E8A-4147-A177-3AD203B41FA5}">
                      <a16:colId xmlns:a16="http://schemas.microsoft.com/office/drawing/2014/main" val="273412340"/>
                    </a:ext>
                  </a:extLst>
                </a:gridCol>
                <a:gridCol w="537985">
                  <a:extLst>
                    <a:ext uri="{9D8B030D-6E8A-4147-A177-3AD203B41FA5}">
                      <a16:colId xmlns:a16="http://schemas.microsoft.com/office/drawing/2014/main" val="3834695442"/>
                    </a:ext>
                  </a:extLst>
                </a:gridCol>
              </a:tblGrid>
              <a:tr h="335280">
                <a:tc>
                  <a:txBody>
                    <a:bodyPr/>
                    <a:lstStyle/>
                    <a:p>
                      <a:pPr algn="l"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4">
                  <a:txBody>
                    <a:bodyPr/>
                    <a:lstStyle/>
                    <a:p>
                      <a:pPr algn="ctr" fontAlgn="b"/>
                      <a:r>
                        <a:rPr lang="en-US" sz="2000" b="0" i="0" u="none" strike="noStrike">
                          <a:solidFill>
                            <a:srgbClr val="000000"/>
                          </a:solidFill>
                          <a:effectLst/>
                          <a:latin typeface="Calibri" panose="020F0502020204030204" pitchFamily="34" charset="0"/>
                        </a:rPr>
                        <a:t>Concepts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0416098"/>
                  </a:ext>
                </a:extLst>
              </a:tr>
              <a:tr h="190500">
                <a:tc>
                  <a:txBody>
                    <a:bodyPr/>
                    <a:lstStyle/>
                    <a:p>
                      <a:pPr algn="l" fontAlgn="b"/>
                      <a:r>
                        <a:rPr lang="en-US" sz="1100" b="0" i="0" u="none" strike="noStrike">
                          <a:solidFill>
                            <a:srgbClr val="000000"/>
                          </a:solidFill>
                          <a:effectLst/>
                          <a:latin typeface="Calibri" panose="020F0502020204030204" pitchFamily="34" charset="0"/>
                        </a:rPr>
                        <a:t>Selection Criteria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Datum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7</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96233132"/>
                  </a:ext>
                </a:extLst>
              </a:tr>
              <a:tr h="365760">
                <a:tc>
                  <a:txBody>
                    <a:bodyPr/>
                    <a:lstStyle/>
                    <a:p>
                      <a:pPr algn="l" fontAlgn="b"/>
                      <a:r>
                        <a:rPr lang="en-US" sz="1100" b="0" i="0" u="none" strike="noStrike">
                          <a:solidFill>
                            <a:srgbClr val="000000"/>
                          </a:solidFill>
                          <a:effectLst/>
                          <a:latin typeface="Calibri" panose="020F0502020204030204" pitchFamily="34" charset="0"/>
                        </a:rPr>
                        <a:t>Absorb Impact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1">
                  <a:txBody>
                    <a:bodyPr/>
                    <a:lstStyle/>
                    <a:p>
                      <a:pPr algn="ctr" fontAlgn="ctr"/>
                      <a:r>
                        <a:rPr lang="en-US" sz="2200" b="0" i="0" u="none" strike="noStrike">
                          <a:solidFill>
                            <a:srgbClr val="000000"/>
                          </a:solidFill>
                          <a:effectLst/>
                          <a:latin typeface="Calibri" panose="020F0502020204030204" pitchFamily="34" charset="0"/>
                        </a:rPr>
                        <a:t>Spider Legs</a:t>
                      </a:r>
                    </a:p>
                  </a:txBody>
                  <a:tcPr marL="7620" marR="7620" marT="762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360214554"/>
                  </a:ext>
                </a:extLst>
              </a:tr>
              <a:tr h="365760">
                <a:tc>
                  <a:txBody>
                    <a:bodyPr/>
                    <a:lstStyle/>
                    <a:p>
                      <a:pPr algn="l" fontAlgn="b"/>
                      <a:r>
                        <a:rPr lang="en-US" sz="1100" b="0" i="0" u="none" strike="noStrike">
                          <a:solidFill>
                            <a:srgbClr val="000000"/>
                          </a:solidFill>
                          <a:effectLst/>
                          <a:latin typeface="Calibri" panose="020F0502020204030204" pitchFamily="34" charset="0"/>
                        </a:rPr>
                        <a:t>Absorb Structural Shock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32960000"/>
                  </a:ext>
                </a:extLst>
              </a:tr>
              <a:tr h="182880">
                <a:tc>
                  <a:txBody>
                    <a:bodyPr/>
                    <a:lstStyle/>
                    <a:p>
                      <a:pPr algn="l" fontAlgn="b"/>
                      <a:r>
                        <a:rPr lang="en-US" sz="1100" b="0" i="0" u="none" strike="noStrike">
                          <a:solidFill>
                            <a:srgbClr val="000000"/>
                          </a:solidFill>
                          <a:effectLst/>
                          <a:latin typeface="Calibri" panose="020F0502020204030204" pitchFamily="34" charset="0"/>
                        </a:rPr>
                        <a:t>Support Mass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90083289"/>
                  </a:ext>
                </a:extLst>
              </a:tr>
              <a:tr h="365760">
                <a:tc>
                  <a:txBody>
                    <a:bodyPr/>
                    <a:lstStyle/>
                    <a:p>
                      <a:pPr algn="l" fontAlgn="b"/>
                      <a:r>
                        <a:rPr lang="en-US" sz="1100" b="0" i="0" u="none" strike="noStrike">
                          <a:solidFill>
                            <a:srgbClr val="000000"/>
                          </a:solidFill>
                          <a:effectLst/>
                          <a:latin typeface="Calibri" panose="020F0502020204030204" pitchFamily="34" charset="0"/>
                        </a:rPr>
                        <a:t>Return to Original State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05811065"/>
                  </a:ext>
                </a:extLst>
              </a:tr>
              <a:tr h="365760">
                <a:tc>
                  <a:txBody>
                    <a:bodyPr/>
                    <a:lstStyle/>
                    <a:p>
                      <a:pPr algn="l" fontAlgn="b"/>
                      <a:r>
                        <a:rPr lang="en-US" sz="1100" b="0" i="0" u="none" strike="noStrike">
                          <a:solidFill>
                            <a:srgbClr val="000000"/>
                          </a:solidFill>
                          <a:effectLst/>
                          <a:latin typeface="Calibri" panose="020F0502020204030204" pitchFamily="34" charset="0"/>
                        </a:rPr>
                        <a:t>Indicate Reusability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81599049"/>
                  </a:ext>
                </a:extLst>
              </a:tr>
              <a:tr h="365760">
                <a:tc>
                  <a:txBody>
                    <a:bodyPr/>
                    <a:lstStyle/>
                    <a:p>
                      <a:pPr algn="l" fontAlgn="b"/>
                      <a:r>
                        <a:rPr lang="en-US" sz="1100" b="0" i="0" u="none" strike="noStrike">
                          <a:solidFill>
                            <a:srgbClr val="000000"/>
                          </a:solidFill>
                          <a:effectLst/>
                          <a:latin typeface="Calibri" panose="020F0502020204030204" pitchFamily="34" charset="0"/>
                        </a:rPr>
                        <a:t>Prevent Excessive Rebound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158218454"/>
                  </a:ext>
                </a:extLst>
              </a:tr>
              <a:tr h="182880">
                <a:tc>
                  <a:txBody>
                    <a:bodyPr/>
                    <a:lstStyle/>
                    <a:p>
                      <a:pPr algn="l" fontAlgn="b"/>
                      <a:r>
                        <a:rPr lang="en-US" sz="1100" b="0" i="0" u="none" strike="noStrike">
                          <a:solidFill>
                            <a:srgbClr val="000000"/>
                          </a:solidFill>
                          <a:effectLst/>
                          <a:latin typeface="Calibri" panose="020F0502020204030204" pitchFamily="34" charset="0"/>
                        </a:rPr>
                        <a:t>Transform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339942251"/>
                  </a:ext>
                </a:extLst>
              </a:tr>
              <a:tr h="182880">
                <a:tc>
                  <a:txBody>
                    <a:bodyPr/>
                    <a:lstStyle/>
                    <a:p>
                      <a:pPr algn="l" fontAlgn="b"/>
                      <a:r>
                        <a:rPr lang="en-US" sz="1100" b="0" i="0" u="none" strike="noStrike">
                          <a:solidFill>
                            <a:srgbClr val="000000"/>
                          </a:solidFill>
                          <a:effectLst/>
                          <a:latin typeface="Calibri" panose="020F0502020204030204" pitchFamily="34" charset="0"/>
                        </a:rPr>
                        <a:t>Dampen Vibrations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59797016"/>
                  </a:ext>
                </a:extLst>
              </a:tr>
              <a:tr h="182880">
                <a:tc>
                  <a:txBody>
                    <a:bodyPr/>
                    <a:lstStyle/>
                    <a:p>
                      <a:pPr algn="l" fontAlgn="b"/>
                      <a:r>
                        <a:rPr lang="en-US" sz="1100" b="0" i="0" u="none" strike="noStrike">
                          <a:solidFill>
                            <a:srgbClr val="000000"/>
                          </a:solidFill>
                          <a:effectLst/>
                          <a:latin typeface="Calibri" panose="020F0502020204030204" pitchFamily="34" charset="0"/>
                        </a:rPr>
                        <a:t>Dissipate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817105031"/>
                  </a:ext>
                </a:extLst>
              </a:tr>
              <a:tr h="182880">
                <a:tc>
                  <a:txBody>
                    <a:bodyPr/>
                    <a:lstStyle/>
                    <a:p>
                      <a:pPr algn="l" fontAlgn="b"/>
                      <a:r>
                        <a:rPr lang="en-US" sz="1100" b="0" i="0" u="none" strike="noStrike">
                          <a:solidFill>
                            <a:srgbClr val="000000"/>
                          </a:solidFill>
                          <a:effectLst/>
                          <a:latin typeface="Calibri" panose="020F0502020204030204" pitchFamily="34" charset="0"/>
                        </a:rPr>
                        <a:t>Store Energy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221739523"/>
                  </a:ext>
                </a:extLst>
              </a:tr>
              <a:tr h="373380">
                <a:tc>
                  <a:txBody>
                    <a:bodyPr/>
                    <a:lstStyle/>
                    <a:p>
                      <a:pPr algn="l" fontAlgn="b"/>
                      <a:r>
                        <a:rPr lang="en-US" sz="1100" b="0" i="0" u="none" strike="noStrike">
                          <a:solidFill>
                            <a:srgbClr val="000000"/>
                          </a:solidFill>
                          <a:effectLst/>
                          <a:latin typeface="Calibri" panose="020F0502020204030204" pitchFamily="34" charset="0"/>
                        </a:rPr>
                        <a:t>Withstand Lunar Conditions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US" sz="1100" b="0" i="0" u="none" strike="noStrike">
                          <a:solidFill>
                            <a:srgbClr val="000000"/>
                          </a:solidFill>
                          <a:effectLst/>
                          <a:latin typeface="Calibri" panose="020F0502020204030204" pitchFamily="34" charset="0"/>
                        </a:rPr>
                        <a:t>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831997271"/>
                  </a:ext>
                </a:extLst>
              </a:tr>
              <a:tr h="182880">
                <a:tc>
                  <a:txBody>
                    <a:bodyPr/>
                    <a:lstStyle/>
                    <a:p>
                      <a:pPr algn="l" fontAlgn="b"/>
                      <a:r>
                        <a:rPr lang="en-US" sz="1100" b="0" i="0" u="none" strike="noStrike">
                          <a:solidFill>
                            <a:srgbClr val="000000"/>
                          </a:solidFill>
                          <a:effectLst/>
                          <a:latin typeface="Calibri" panose="020F0502020204030204" pitchFamily="34" charset="0"/>
                        </a:rPr>
                        <a:t>#of pluses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5</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86552589"/>
                  </a:ext>
                </a:extLst>
              </a:tr>
              <a:tr h="190500">
                <a:tc>
                  <a:txBody>
                    <a:bodyPr/>
                    <a:lstStyle/>
                    <a:p>
                      <a:pPr algn="l" fontAlgn="b"/>
                      <a:r>
                        <a:rPr lang="en-US" sz="1100" b="0" i="0" u="none" strike="noStrike">
                          <a:solidFill>
                            <a:srgbClr val="000000"/>
                          </a:solidFill>
                          <a:effectLst/>
                          <a:latin typeface="Calibri" panose="020F0502020204030204" pitchFamily="34" charset="0"/>
                        </a:rPr>
                        <a:t># of minuses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0" i="0" u="none" strike="noStrike">
                          <a:solidFill>
                            <a:srgbClr val="000000"/>
                          </a:solidFill>
                          <a:effectLst/>
                          <a:latin typeface="Calibri" panose="020F0502020204030204" pitchFamily="34" charset="0"/>
                        </a:rPr>
                        <a:t>1</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sz="1100" b="0" i="0" u="none" strike="noStrike">
                          <a:solidFill>
                            <a:srgbClr val="000000"/>
                          </a:solidFill>
                          <a:effectLst/>
                          <a:latin typeface="Calibri" panose="020F0502020204030204" pitchFamily="34" charset="0"/>
                        </a:rPr>
                        <a:t>2</a:t>
                      </a: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469221108"/>
                  </a:ext>
                </a:extLst>
              </a:tr>
            </a:tbl>
          </a:graphicData>
        </a:graphic>
      </p:graphicFrame>
      <p:pic>
        <p:nvPicPr>
          <p:cNvPr id="8" name="Graphic 7" descr="Back">
            <a:hlinkClick r:id="rId5" action="ppaction://hlinksldjump"/>
            <a:extLst>
              <a:ext uri="{FF2B5EF4-FFF2-40B4-BE49-F238E27FC236}">
                <a16:creationId xmlns:a16="http://schemas.microsoft.com/office/drawing/2014/main" id="{0754DB38-853A-453D-A871-90F08B9F66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3" name="Graphic 2" descr="Return">
            <a:hlinkClick r:id="rId6" action="ppaction://hlinksldjump"/>
            <a:extLst>
              <a:ext uri="{FF2B5EF4-FFF2-40B4-BE49-F238E27FC236}">
                <a16:creationId xmlns:a16="http://schemas.microsoft.com/office/drawing/2014/main" id="{43922B63-BE33-4042-87E9-B135D2B7DD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0" y="4246124"/>
            <a:ext cx="914400" cy="914400"/>
          </a:xfrm>
          <a:prstGeom prst="rect">
            <a:avLst/>
          </a:prstGeom>
        </p:spPr>
      </p:pic>
    </p:spTree>
    <p:extLst>
      <p:ext uri="{BB962C8B-B14F-4D97-AF65-F5344CB8AC3E}">
        <p14:creationId xmlns:p14="http://schemas.microsoft.com/office/powerpoint/2010/main" val="2177402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AHP 1</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dirty="0"/>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27</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8" name="Table 7">
            <a:extLst>
              <a:ext uri="{FF2B5EF4-FFF2-40B4-BE49-F238E27FC236}">
                <a16:creationId xmlns:a16="http://schemas.microsoft.com/office/drawing/2014/main" id="{91A9B934-7872-4D64-BB82-0B9415BA76C2}"/>
              </a:ext>
            </a:extLst>
          </p:cNvPr>
          <p:cNvGraphicFramePr>
            <a:graphicFrameLocks noGrp="1"/>
          </p:cNvGraphicFramePr>
          <p:nvPr>
            <p:extLst>
              <p:ext uri="{D42A27DB-BD31-4B8C-83A1-F6EECF244321}">
                <p14:modId xmlns:p14="http://schemas.microsoft.com/office/powerpoint/2010/main" val="2971857688"/>
              </p:ext>
            </p:extLst>
          </p:nvPr>
        </p:nvGraphicFramePr>
        <p:xfrm>
          <a:off x="2533650" y="1656397"/>
          <a:ext cx="7124700" cy="3545205"/>
        </p:xfrm>
        <a:graphic>
          <a:graphicData uri="http://schemas.openxmlformats.org/drawingml/2006/table">
            <a:tbl>
              <a:tblPr/>
              <a:tblGrid>
                <a:gridCol w="1625600">
                  <a:extLst>
                    <a:ext uri="{9D8B030D-6E8A-4147-A177-3AD203B41FA5}">
                      <a16:colId xmlns:a16="http://schemas.microsoft.com/office/drawing/2014/main" val="3895649038"/>
                    </a:ext>
                  </a:extLst>
                </a:gridCol>
                <a:gridCol w="762000">
                  <a:extLst>
                    <a:ext uri="{9D8B030D-6E8A-4147-A177-3AD203B41FA5}">
                      <a16:colId xmlns:a16="http://schemas.microsoft.com/office/drawing/2014/main" val="892983618"/>
                    </a:ext>
                  </a:extLst>
                </a:gridCol>
                <a:gridCol w="635000">
                  <a:extLst>
                    <a:ext uri="{9D8B030D-6E8A-4147-A177-3AD203B41FA5}">
                      <a16:colId xmlns:a16="http://schemas.microsoft.com/office/drawing/2014/main" val="3975611678"/>
                    </a:ext>
                  </a:extLst>
                </a:gridCol>
                <a:gridCol w="825500">
                  <a:extLst>
                    <a:ext uri="{9D8B030D-6E8A-4147-A177-3AD203B41FA5}">
                      <a16:colId xmlns:a16="http://schemas.microsoft.com/office/drawing/2014/main" val="2049634503"/>
                    </a:ext>
                  </a:extLst>
                </a:gridCol>
                <a:gridCol w="787400">
                  <a:extLst>
                    <a:ext uri="{9D8B030D-6E8A-4147-A177-3AD203B41FA5}">
                      <a16:colId xmlns:a16="http://schemas.microsoft.com/office/drawing/2014/main" val="1201949122"/>
                    </a:ext>
                  </a:extLst>
                </a:gridCol>
                <a:gridCol w="660400">
                  <a:extLst>
                    <a:ext uri="{9D8B030D-6E8A-4147-A177-3AD203B41FA5}">
                      <a16:colId xmlns:a16="http://schemas.microsoft.com/office/drawing/2014/main" val="3006988316"/>
                    </a:ext>
                  </a:extLst>
                </a:gridCol>
                <a:gridCol w="609600">
                  <a:extLst>
                    <a:ext uri="{9D8B030D-6E8A-4147-A177-3AD203B41FA5}">
                      <a16:colId xmlns:a16="http://schemas.microsoft.com/office/drawing/2014/main" val="81276023"/>
                    </a:ext>
                  </a:extLst>
                </a:gridCol>
                <a:gridCol w="609600">
                  <a:extLst>
                    <a:ext uri="{9D8B030D-6E8A-4147-A177-3AD203B41FA5}">
                      <a16:colId xmlns:a16="http://schemas.microsoft.com/office/drawing/2014/main" val="4207947796"/>
                    </a:ext>
                  </a:extLst>
                </a:gridCol>
                <a:gridCol w="609600">
                  <a:extLst>
                    <a:ext uri="{9D8B030D-6E8A-4147-A177-3AD203B41FA5}">
                      <a16:colId xmlns:a16="http://schemas.microsoft.com/office/drawing/2014/main" val="1901513872"/>
                    </a:ext>
                  </a:extLst>
                </a:gridCol>
              </a:tblGrid>
              <a:tr h="182880">
                <a:tc gridSpan="9">
                  <a:txBody>
                    <a:bodyPr/>
                    <a:lstStyle/>
                    <a:p>
                      <a:pPr algn="ctr" fontAlgn="b"/>
                      <a:r>
                        <a:rPr lang="en-US" sz="1100" b="0" i="0" u="none" strike="noStrike">
                          <a:solidFill>
                            <a:srgbClr val="000000"/>
                          </a:solidFill>
                          <a:effectLst/>
                          <a:latin typeface="Calibri" panose="020F0502020204030204" pitchFamily="34" charset="0"/>
                        </a:rPr>
                        <a:t>Criteria Matrix [c]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400155"/>
                  </a:ext>
                </a:extLst>
              </a:tr>
              <a:tr h="1099185">
                <a:tc>
                  <a:txBody>
                    <a:bodyPr/>
                    <a:lstStyle/>
                    <a:p>
                      <a:pPr algn="ctr" fontAlgn="b"/>
                      <a:r>
                        <a:rPr lang="en-US" sz="1100" b="0" i="0" u="none" strike="noStrike">
                          <a:solidFill>
                            <a:srgbClr val="000000"/>
                          </a:solidFill>
                          <a:effectLst/>
                          <a:latin typeface="Calibri" panose="020F0502020204030204" pitchFamily="34" charset="0"/>
                        </a:rPr>
                        <a:t>Customer Needs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Lightweight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Reusable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Dynamic qualities do not change after impact "hopping"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Reduce to &lt;3Gs acceleration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Consistent tooling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handle impact 10ft/s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can support 25000kg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&lt;10 degree offset from z axis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254595"/>
                  </a:ext>
                </a:extLst>
              </a:tr>
              <a:tr h="190500">
                <a:tc>
                  <a:txBody>
                    <a:bodyPr/>
                    <a:lstStyle/>
                    <a:p>
                      <a:pPr algn="l" fontAlgn="b"/>
                      <a:r>
                        <a:rPr lang="en-US" sz="1100" b="0" i="0" u="none" strike="noStrike">
                          <a:solidFill>
                            <a:srgbClr val="000000"/>
                          </a:solidFill>
                          <a:effectLst/>
                          <a:latin typeface="Calibri" panose="020F0502020204030204" pitchFamily="34" charset="0"/>
                        </a:rPr>
                        <a:t>Lightweight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11609724"/>
                  </a:ext>
                </a:extLst>
              </a:tr>
              <a:tr h="190500">
                <a:tc>
                  <a:txBody>
                    <a:bodyPr/>
                    <a:lstStyle/>
                    <a:p>
                      <a:pPr algn="l" fontAlgn="b"/>
                      <a:r>
                        <a:rPr lang="en-US" sz="1100" b="0" i="0" u="none" strike="noStrike">
                          <a:solidFill>
                            <a:srgbClr val="000000"/>
                          </a:solidFill>
                          <a:effectLst/>
                          <a:latin typeface="Calibri" panose="020F0502020204030204" pitchFamily="34" charset="0"/>
                        </a:rPr>
                        <a:t>Reusable</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07541301"/>
                  </a:ext>
                </a:extLst>
              </a:tr>
              <a:tr h="373380">
                <a:tc>
                  <a:txBody>
                    <a:bodyPr/>
                    <a:lstStyle/>
                    <a:p>
                      <a:pPr algn="l" fontAlgn="b"/>
                      <a:r>
                        <a:rPr lang="en-US" sz="1100" b="0" i="0" u="none" strike="noStrike">
                          <a:solidFill>
                            <a:srgbClr val="000000"/>
                          </a:solidFill>
                          <a:effectLst/>
                          <a:latin typeface="Calibri" panose="020F0502020204030204" pitchFamily="34" charset="0"/>
                        </a:rPr>
                        <a:t>Dynamic qualities do not change after impact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4280052"/>
                  </a:ext>
                </a:extLst>
              </a:tr>
              <a:tr h="373380">
                <a:tc>
                  <a:txBody>
                    <a:bodyPr/>
                    <a:lstStyle/>
                    <a:p>
                      <a:pPr algn="l" fontAlgn="b"/>
                      <a:r>
                        <a:rPr lang="en-US" sz="1100" b="0" i="0" u="none" strike="noStrike">
                          <a:solidFill>
                            <a:srgbClr val="000000"/>
                          </a:solidFill>
                          <a:effectLst/>
                          <a:latin typeface="Calibri" panose="020F0502020204030204" pitchFamily="34" charset="0"/>
                        </a:rPr>
                        <a:t>Reduce to &lt;3Gs acceleration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583634606"/>
                  </a:ext>
                </a:extLst>
              </a:tr>
              <a:tr h="190500">
                <a:tc>
                  <a:txBody>
                    <a:bodyPr/>
                    <a:lstStyle/>
                    <a:p>
                      <a:pPr algn="l" fontAlgn="b"/>
                      <a:r>
                        <a:rPr lang="en-US" sz="1100" b="0" i="0" u="none" strike="noStrike">
                          <a:solidFill>
                            <a:srgbClr val="000000"/>
                          </a:solidFill>
                          <a:effectLst/>
                          <a:latin typeface="Calibri" panose="020F0502020204030204" pitchFamily="34" charset="0"/>
                        </a:rPr>
                        <a:t>Consistent tooling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311011022"/>
                  </a:ext>
                </a:extLst>
              </a:tr>
              <a:tr h="190500">
                <a:tc>
                  <a:txBody>
                    <a:bodyPr/>
                    <a:lstStyle/>
                    <a:p>
                      <a:pPr algn="l" fontAlgn="b"/>
                      <a:r>
                        <a:rPr lang="en-US" sz="1100" b="0" i="0" u="none" strike="noStrike">
                          <a:solidFill>
                            <a:srgbClr val="000000"/>
                          </a:solidFill>
                          <a:effectLst/>
                          <a:latin typeface="Calibri" panose="020F0502020204030204" pitchFamily="34" charset="0"/>
                        </a:rPr>
                        <a:t>handle impact speed 10ft/s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90110734"/>
                  </a:ext>
                </a:extLst>
              </a:tr>
              <a:tr h="190500">
                <a:tc>
                  <a:txBody>
                    <a:bodyPr/>
                    <a:lstStyle/>
                    <a:p>
                      <a:pPr algn="l" fontAlgn="b"/>
                      <a:r>
                        <a:rPr lang="en-US" sz="1100" b="0" i="0" u="none" strike="noStrike">
                          <a:solidFill>
                            <a:srgbClr val="000000"/>
                          </a:solidFill>
                          <a:effectLst/>
                          <a:latin typeface="Calibri" panose="020F0502020204030204" pitchFamily="34" charset="0"/>
                        </a:rPr>
                        <a:t>can support 32800kg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r" fontAlgn="b"/>
                      <a:r>
                        <a:rPr lang="en-US" sz="1100" b="0" i="0" u="none" strike="noStrike">
                          <a:solidFill>
                            <a:srgbClr val="000000"/>
                          </a:solidFill>
                          <a:effectLst/>
                          <a:latin typeface="Calibri" panose="020F0502020204030204" pitchFamily="34" charset="0"/>
                        </a:rPr>
                        <a:t>5.00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172366210"/>
                  </a:ext>
                </a:extLst>
              </a:tr>
              <a:tr h="373380">
                <a:tc>
                  <a:txBody>
                    <a:bodyPr/>
                    <a:lstStyle/>
                    <a:p>
                      <a:pPr algn="l" fontAlgn="b"/>
                      <a:r>
                        <a:rPr lang="en-US" sz="1100" b="0" i="0" u="none" strike="noStrike">
                          <a:solidFill>
                            <a:srgbClr val="000000"/>
                          </a:solidFill>
                          <a:effectLst/>
                          <a:latin typeface="Calibri" panose="020F0502020204030204" pitchFamily="34" charset="0"/>
                        </a:rPr>
                        <a:t>&lt;10 degree offset from z axis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3.00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0.20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000000"/>
                          </a:solidFill>
                          <a:effectLst/>
                          <a:latin typeface="Calibri" panose="020F0502020204030204" pitchFamily="34" charset="0"/>
                        </a:rPr>
                        <a:t>1.00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93846779"/>
                  </a:ext>
                </a:extLst>
              </a:tr>
              <a:tr h="190500">
                <a:tc>
                  <a:txBody>
                    <a:bodyPr/>
                    <a:lstStyle/>
                    <a:p>
                      <a:pPr algn="l" fontAlgn="b"/>
                      <a:r>
                        <a:rPr lang="en-US" sz="1100" b="0" i="0" u="none" strike="noStrike">
                          <a:solidFill>
                            <a:srgbClr val="000000"/>
                          </a:solidFill>
                          <a:effectLst/>
                          <a:latin typeface="Calibri" panose="020F0502020204030204" pitchFamily="34" charset="0"/>
                        </a:rPr>
                        <a:t>Sum</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22.67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18.00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0800229"/>
                  </a:ext>
                </a:extLst>
              </a:tr>
            </a:tbl>
          </a:graphicData>
        </a:graphic>
      </p:graphicFrame>
      <p:pic>
        <p:nvPicPr>
          <p:cNvPr id="9" name="Graphic 8" descr="Back">
            <a:hlinkClick r:id="rId5" action="ppaction://hlinksldjump"/>
            <a:extLst>
              <a:ext uri="{FF2B5EF4-FFF2-40B4-BE49-F238E27FC236}">
                <a16:creationId xmlns:a16="http://schemas.microsoft.com/office/drawing/2014/main" id="{B5A393B0-AFCB-49A4-8439-BC4EEA9B22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3" name="Graphic 2" descr="Return">
            <a:hlinkClick r:id="rId6" action="ppaction://hlinksldjump"/>
            <a:extLst>
              <a:ext uri="{FF2B5EF4-FFF2-40B4-BE49-F238E27FC236}">
                <a16:creationId xmlns:a16="http://schemas.microsoft.com/office/drawing/2014/main" id="{C9082EEC-EF4B-4358-8EBB-BBF5F9D0D1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0" y="4246124"/>
            <a:ext cx="914400" cy="914400"/>
          </a:xfrm>
          <a:prstGeom prst="rect">
            <a:avLst/>
          </a:prstGeom>
        </p:spPr>
      </p:pic>
    </p:spTree>
    <p:extLst>
      <p:ext uri="{BB962C8B-B14F-4D97-AF65-F5344CB8AC3E}">
        <p14:creationId xmlns:p14="http://schemas.microsoft.com/office/powerpoint/2010/main" val="3264008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AHP 2</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28</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6" name="Table 5">
            <a:extLst>
              <a:ext uri="{FF2B5EF4-FFF2-40B4-BE49-F238E27FC236}">
                <a16:creationId xmlns:a16="http://schemas.microsoft.com/office/drawing/2014/main" id="{E4570E96-AF71-4D4B-A51F-26235E5D802E}"/>
              </a:ext>
            </a:extLst>
          </p:cNvPr>
          <p:cNvGraphicFramePr>
            <a:graphicFrameLocks noGrp="1"/>
          </p:cNvGraphicFramePr>
          <p:nvPr>
            <p:extLst>
              <p:ext uri="{D42A27DB-BD31-4B8C-83A1-F6EECF244321}">
                <p14:modId xmlns:p14="http://schemas.microsoft.com/office/powerpoint/2010/main" val="134279152"/>
              </p:ext>
            </p:extLst>
          </p:nvPr>
        </p:nvGraphicFramePr>
        <p:xfrm>
          <a:off x="2228849" y="2179320"/>
          <a:ext cx="7734301" cy="2499360"/>
        </p:xfrm>
        <a:graphic>
          <a:graphicData uri="http://schemas.openxmlformats.org/drawingml/2006/table">
            <a:tbl>
              <a:tblPr/>
              <a:tblGrid>
                <a:gridCol w="1895807">
                  <a:extLst>
                    <a:ext uri="{9D8B030D-6E8A-4147-A177-3AD203B41FA5}">
                      <a16:colId xmlns:a16="http://schemas.microsoft.com/office/drawing/2014/main" val="3869906828"/>
                    </a:ext>
                  </a:extLst>
                </a:gridCol>
                <a:gridCol w="710928">
                  <a:extLst>
                    <a:ext uri="{9D8B030D-6E8A-4147-A177-3AD203B41FA5}">
                      <a16:colId xmlns:a16="http://schemas.microsoft.com/office/drawing/2014/main" val="1856500248"/>
                    </a:ext>
                  </a:extLst>
                </a:gridCol>
                <a:gridCol w="595402">
                  <a:extLst>
                    <a:ext uri="{9D8B030D-6E8A-4147-A177-3AD203B41FA5}">
                      <a16:colId xmlns:a16="http://schemas.microsoft.com/office/drawing/2014/main" val="158166391"/>
                    </a:ext>
                  </a:extLst>
                </a:gridCol>
                <a:gridCol w="764247">
                  <a:extLst>
                    <a:ext uri="{9D8B030D-6E8A-4147-A177-3AD203B41FA5}">
                      <a16:colId xmlns:a16="http://schemas.microsoft.com/office/drawing/2014/main" val="437863994"/>
                    </a:ext>
                  </a:extLst>
                </a:gridCol>
                <a:gridCol w="728701">
                  <a:extLst>
                    <a:ext uri="{9D8B030D-6E8A-4147-A177-3AD203B41FA5}">
                      <a16:colId xmlns:a16="http://schemas.microsoft.com/office/drawing/2014/main" val="1008064569"/>
                    </a:ext>
                  </a:extLst>
                </a:gridCol>
                <a:gridCol w="622062">
                  <a:extLst>
                    <a:ext uri="{9D8B030D-6E8A-4147-A177-3AD203B41FA5}">
                      <a16:colId xmlns:a16="http://schemas.microsoft.com/office/drawing/2014/main" val="21934186"/>
                    </a:ext>
                  </a:extLst>
                </a:gridCol>
                <a:gridCol w="568742">
                  <a:extLst>
                    <a:ext uri="{9D8B030D-6E8A-4147-A177-3AD203B41FA5}">
                      <a16:colId xmlns:a16="http://schemas.microsoft.com/office/drawing/2014/main" val="342245148"/>
                    </a:ext>
                  </a:extLst>
                </a:gridCol>
                <a:gridCol w="568742">
                  <a:extLst>
                    <a:ext uri="{9D8B030D-6E8A-4147-A177-3AD203B41FA5}">
                      <a16:colId xmlns:a16="http://schemas.microsoft.com/office/drawing/2014/main" val="800359077"/>
                    </a:ext>
                  </a:extLst>
                </a:gridCol>
                <a:gridCol w="568742">
                  <a:extLst>
                    <a:ext uri="{9D8B030D-6E8A-4147-A177-3AD203B41FA5}">
                      <a16:colId xmlns:a16="http://schemas.microsoft.com/office/drawing/2014/main" val="1708276928"/>
                    </a:ext>
                  </a:extLst>
                </a:gridCol>
                <a:gridCol w="710928">
                  <a:extLst>
                    <a:ext uri="{9D8B030D-6E8A-4147-A177-3AD203B41FA5}">
                      <a16:colId xmlns:a16="http://schemas.microsoft.com/office/drawing/2014/main" val="826618190"/>
                    </a:ext>
                  </a:extLst>
                </a:gridCol>
              </a:tblGrid>
              <a:tr h="190500">
                <a:tc gridSpan="9">
                  <a:txBody>
                    <a:bodyPr/>
                    <a:lstStyle/>
                    <a:p>
                      <a:pPr algn="ctr" fontAlgn="b"/>
                      <a:r>
                        <a:rPr lang="en-US" sz="1100" b="0" i="0" u="none" strike="noStrike">
                          <a:solidFill>
                            <a:srgbClr val="000000"/>
                          </a:solidFill>
                          <a:effectLst/>
                          <a:latin typeface="Calibri" panose="020F0502020204030204" pitchFamily="34" charset="0"/>
                        </a:rPr>
                        <a:t>Normalized Matrix</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9573728"/>
                  </a:ext>
                </a:extLst>
              </a:tr>
              <a:tr h="190500">
                <a:tc>
                  <a:txBody>
                    <a:bodyPr/>
                    <a:lstStyle/>
                    <a:p>
                      <a:pPr algn="l" fontAlgn="b"/>
                      <a:r>
                        <a:rPr lang="en-US" sz="1100" b="0" i="0" u="none" strike="noStrike">
                          <a:solidFill>
                            <a:srgbClr val="000000"/>
                          </a:solidFill>
                          <a:effectLst/>
                          <a:latin typeface="Calibri" panose="020F0502020204030204" pitchFamily="34" charset="0"/>
                        </a:rPr>
                        <a:t>Lightweight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0.12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0.02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0.0403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91804744"/>
                  </a:ext>
                </a:extLst>
              </a:tr>
              <a:tr h="182880">
                <a:tc>
                  <a:txBody>
                    <a:bodyPr/>
                    <a:lstStyle/>
                    <a:p>
                      <a:pPr algn="l" fontAlgn="b"/>
                      <a:r>
                        <a:rPr lang="en-US" sz="1100" b="0" i="0" u="none" strike="noStrike">
                          <a:solidFill>
                            <a:srgbClr val="000000"/>
                          </a:solidFill>
                          <a:effectLst/>
                          <a:latin typeface="Calibri" panose="020F0502020204030204" pitchFamily="34" charset="0"/>
                        </a:rPr>
                        <a:t>Reusable</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0.1098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0.0758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0.1324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0.0403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0.1923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0.0729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0.0595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0.1667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0.1062</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0238764"/>
                  </a:ext>
                </a:extLst>
              </a:tr>
              <a:tr h="365760">
                <a:tc>
                  <a:txBody>
                    <a:bodyPr/>
                    <a:lstStyle/>
                    <a:p>
                      <a:pPr algn="l" fontAlgn="b"/>
                      <a:r>
                        <a:rPr lang="en-US" sz="1100" b="0" i="0" u="none" strike="noStrike">
                          <a:solidFill>
                            <a:srgbClr val="000000"/>
                          </a:solidFill>
                          <a:effectLst/>
                          <a:latin typeface="Calibri" panose="020F0502020204030204" pitchFamily="34" charset="0"/>
                        </a:rPr>
                        <a:t>Dynamic qualities do not change after impact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0.1098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0.0253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0.0441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0.0242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0.0729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0.0185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0.0557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28527757"/>
                  </a:ext>
                </a:extLst>
              </a:tr>
              <a:tr h="365760">
                <a:tc>
                  <a:txBody>
                    <a:bodyPr/>
                    <a:lstStyle/>
                    <a:p>
                      <a:pPr algn="l" fontAlgn="b"/>
                      <a:r>
                        <a:rPr lang="en-US" sz="1100" b="0" i="0" u="none" strike="noStrike">
                          <a:solidFill>
                            <a:srgbClr val="000000"/>
                          </a:solidFill>
                          <a:effectLst/>
                          <a:latin typeface="Calibri" panose="020F0502020204030204" pitchFamily="34" charset="0"/>
                        </a:rPr>
                        <a:t>Reduce to &lt;3Gs acceleration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0.2273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0.2206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0.1210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0.1923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0.1215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0.0595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0.1667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0.1615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26576410"/>
                  </a:ext>
                </a:extLst>
              </a:tr>
              <a:tr h="182880">
                <a:tc>
                  <a:txBody>
                    <a:bodyPr/>
                    <a:lstStyle/>
                    <a:p>
                      <a:pPr algn="l" fontAlgn="b"/>
                      <a:r>
                        <a:rPr lang="en-US" sz="1100" b="0" i="0" u="none" strike="noStrike">
                          <a:solidFill>
                            <a:srgbClr val="000000"/>
                          </a:solidFill>
                          <a:effectLst/>
                          <a:latin typeface="Calibri" panose="020F0502020204030204" pitchFamily="34" charset="0"/>
                        </a:rPr>
                        <a:t>Consistent tooling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0.0122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0.0152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0.0147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0.0242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0.0385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0.1215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0.0595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0.0185</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r" fontAlgn="b"/>
                      <a:r>
                        <a:rPr lang="en-US" sz="1100" b="0" i="0" u="none" strike="noStrike">
                          <a:solidFill>
                            <a:srgbClr val="000000"/>
                          </a:solidFill>
                          <a:effectLst/>
                          <a:latin typeface="Calibri" panose="020F0502020204030204" pitchFamily="34" charset="0"/>
                        </a:rPr>
                        <a:t>0.0380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43027031"/>
                  </a:ext>
                </a:extLst>
              </a:tr>
              <a:tr h="182880">
                <a:tc>
                  <a:txBody>
                    <a:bodyPr/>
                    <a:lstStyle/>
                    <a:p>
                      <a:pPr algn="l" fontAlgn="b"/>
                      <a:r>
                        <a:rPr lang="en-US" sz="1100" b="0" i="0" u="none" strike="noStrike">
                          <a:solidFill>
                            <a:srgbClr val="000000"/>
                          </a:solidFill>
                          <a:effectLst/>
                          <a:latin typeface="Calibri" panose="020F0502020204030204" pitchFamily="34" charset="0"/>
                        </a:rPr>
                        <a:t>handle impact speed 10ft/s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0.2561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0.3788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0.2206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0.3629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0.3646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0.5357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0.2778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en-US" sz="1100" b="0" i="0" u="none" strike="noStrike">
                          <a:solidFill>
                            <a:srgbClr val="000000"/>
                          </a:solidFill>
                          <a:effectLst/>
                          <a:latin typeface="Calibri" panose="020F0502020204030204" pitchFamily="34" charset="0"/>
                        </a:rPr>
                        <a:t>0.3140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5346026"/>
                  </a:ext>
                </a:extLst>
              </a:tr>
              <a:tr h="182880">
                <a:tc>
                  <a:txBody>
                    <a:bodyPr/>
                    <a:lstStyle/>
                    <a:p>
                      <a:pPr algn="l" fontAlgn="b"/>
                      <a:r>
                        <a:rPr lang="en-US" sz="1100" b="0" i="0" u="none" strike="noStrike">
                          <a:solidFill>
                            <a:srgbClr val="000000"/>
                          </a:solidFill>
                          <a:effectLst/>
                          <a:latin typeface="Calibri" panose="020F0502020204030204" pitchFamily="34" charset="0"/>
                        </a:rPr>
                        <a:t>can support 32800kg</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0.1829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0.2273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0.2206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0.3629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0.1215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0.1786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0.2778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r" fontAlgn="b"/>
                      <a:r>
                        <a:rPr lang="en-US" sz="1100" b="0" i="0" u="none" strike="noStrike">
                          <a:solidFill>
                            <a:srgbClr val="000000"/>
                          </a:solidFill>
                          <a:effectLst/>
                          <a:latin typeface="Calibri" panose="020F0502020204030204" pitchFamily="34" charset="0"/>
                        </a:rPr>
                        <a:t>0.2109</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44099394"/>
                  </a:ext>
                </a:extLst>
              </a:tr>
              <a:tr h="365760">
                <a:tc>
                  <a:txBody>
                    <a:bodyPr/>
                    <a:lstStyle/>
                    <a:p>
                      <a:pPr algn="l" fontAlgn="b"/>
                      <a:r>
                        <a:rPr lang="en-US" sz="1100" b="0" i="0" u="none" strike="noStrike">
                          <a:solidFill>
                            <a:srgbClr val="000000"/>
                          </a:solidFill>
                          <a:effectLst/>
                          <a:latin typeface="Calibri" panose="020F0502020204030204" pitchFamily="34" charset="0"/>
                        </a:rPr>
                        <a:t>&lt;10 degree offset from z axis</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0.1098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0.0253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0.1324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0.0403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0.1154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0.0729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0.0357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0.0556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r>
                        <a:rPr lang="en-US" sz="1100" b="0" i="0" u="none" strike="noStrike">
                          <a:solidFill>
                            <a:srgbClr val="000000"/>
                          </a:solidFill>
                          <a:effectLst/>
                          <a:latin typeface="Calibri" panose="020F0502020204030204" pitchFamily="34" charset="0"/>
                        </a:rPr>
                        <a:t>0.0734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93709849"/>
                  </a:ext>
                </a:extLst>
              </a:tr>
              <a:tr h="289560">
                <a:tc>
                  <a:txBody>
                    <a:bodyPr/>
                    <a:lstStyle/>
                    <a:p>
                      <a:pPr algn="l" fontAlgn="b"/>
                      <a:r>
                        <a:rPr lang="en-US" sz="1100" b="0" i="0" u="none" strike="noStrike">
                          <a:solidFill>
                            <a:srgbClr val="000000"/>
                          </a:solidFill>
                          <a:effectLst/>
                          <a:latin typeface="Calibri" panose="020F0502020204030204" pitchFamily="34" charset="0"/>
                        </a:rPr>
                        <a:t>Sum</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720728"/>
                  </a:ext>
                </a:extLst>
              </a:tr>
            </a:tbl>
          </a:graphicData>
        </a:graphic>
      </p:graphicFrame>
      <p:pic>
        <p:nvPicPr>
          <p:cNvPr id="7" name="Graphic 6" descr="Back">
            <a:hlinkClick r:id="rId5" action="ppaction://hlinksldjump"/>
            <a:extLst>
              <a:ext uri="{FF2B5EF4-FFF2-40B4-BE49-F238E27FC236}">
                <a16:creationId xmlns:a16="http://schemas.microsoft.com/office/drawing/2014/main" id="{7331AEB9-F0C5-4D03-8930-0D6E7A361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1277601" y="5160524"/>
            <a:ext cx="914399" cy="914400"/>
          </a:xfrm>
          <a:prstGeom prst="rect">
            <a:avLst/>
          </a:prstGeom>
        </p:spPr>
      </p:pic>
      <p:pic>
        <p:nvPicPr>
          <p:cNvPr id="3" name="Graphic 2" descr="Return">
            <a:hlinkClick r:id="rId6" action="ppaction://hlinksldjump"/>
            <a:extLst>
              <a:ext uri="{FF2B5EF4-FFF2-40B4-BE49-F238E27FC236}">
                <a16:creationId xmlns:a16="http://schemas.microsoft.com/office/drawing/2014/main" id="{D24ED5FD-6651-4744-871C-9504A73B35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200" y="4246124"/>
            <a:ext cx="914400" cy="914400"/>
          </a:xfrm>
          <a:prstGeom prst="rect">
            <a:avLst/>
          </a:prstGeom>
        </p:spPr>
      </p:pic>
    </p:spTree>
    <p:extLst>
      <p:ext uri="{BB962C8B-B14F-4D97-AF65-F5344CB8AC3E}">
        <p14:creationId xmlns:p14="http://schemas.microsoft.com/office/powerpoint/2010/main" val="4238201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3044B-5905-4281-92FC-44BBF5F710FE}"/>
              </a:ext>
            </a:extLst>
          </p:cNvPr>
          <p:cNvSpPr>
            <a:spLocks noGrp="1"/>
          </p:cNvSpPr>
          <p:nvPr>
            <p:ph type="title"/>
          </p:nvPr>
        </p:nvSpPr>
        <p:spPr/>
        <p:txBody>
          <a:bodyPr anchor="ctr"/>
          <a:lstStyle/>
          <a:p>
            <a:r>
              <a:rPr lang="en-US"/>
              <a:t>Back Up Concept Selection: AHP 3</a:t>
            </a:r>
          </a:p>
        </p:txBody>
      </p:sp>
      <p:sp>
        <p:nvSpPr>
          <p:cNvPr id="4" name="Footer Placeholder 3">
            <a:extLst>
              <a:ext uri="{FF2B5EF4-FFF2-40B4-BE49-F238E27FC236}">
                <a16:creationId xmlns:a16="http://schemas.microsoft.com/office/drawing/2014/main" id="{4000B1A9-80FA-4E41-A7CB-5AC6799A0687}"/>
              </a:ext>
            </a:extLst>
          </p:cNvPr>
          <p:cNvSpPr>
            <a:spLocks noGrp="1"/>
          </p:cNvSpPr>
          <p:nvPr>
            <p:ph type="ftr" sz="quarter" idx="3"/>
          </p:nvPr>
        </p:nvSpPr>
        <p:spPr/>
        <p:txBody>
          <a:bodyPr/>
          <a:lstStyle/>
          <a:p>
            <a:endParaRPr lang="en-US"/>
          </a:p>
        </p:txBody>
      </p:sp>
      <p:sp>
        <p:nvSpPr>
          <p:cNvPr id="5" name="Slide Number Placeholder 4">
            <a:extLst>
              <a:ext uri="{FF2B5EF4-FFF2-40B4-BE49-F238E27FC236}">
                <a16:creationId xmlns:a16="http://schemas.microsoft.com/office/drawing/2014/main" id="{14858168-25A5-44B9-8B52-325E19CB17B3}"/>
              </a:ext>
            </a:extLst>
          </p:cNvPr>
          <p:cNvSpPr>
            <a:spLocks noGrp="1"/>
          </p:cNvSpPr>
          <p:nvPr>
            <p:ph type="sldNum" sz="quarter" idx="4"/>
          </p:nvPr>
        </p:nvSpPr>
        <p:spPr/>
        <p:txBody>
          <a:bodyPr/>
          <a:lstStyle/>
          <a:p>
            <a:fld id="{6F1FABC0-072B-4F22-8F9B-95A9D10B0206}" type="slidenum">
              <a:rPr lang="en-US" smtClean="0"/>
              <a:pPr/>
              <a:t>29</a:t>
            </a:fld>
            <a:endParaRPr lang="en-US"/>
          </a:p>
        </p:txBody>
      </p:sp>
      <p:pic>
        <p:nvPicPr>
          <p:cNvPr id="13" name="Graphic 12" descr="Back">
            <a:hlinkClick r:id="rId2" action="ppaction://hlinksldjump"/>
            <a:extLst>
              <a:ext uri="{FF2B5EF4-FFF2-40B4-BE49-F238E27FC236}">
                <a16:creationId xmlns:a16="http://schemas.microsoft.com/office/drawing/2014/main" id="{2BD0D396-30D1-46DE-A6FE-E184AD7F5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26" y="5160524"/>
            <a:ext cx="914400" cy="914400"/>
          </a:xfrm>
          <a:prstGeom prst="rect">
            <a:avLst/>
          </a:prstGeom>
        </p:spPr>
      </p:pic>
      <p:graphicFrame>
        <p:nvGraphicFramePr>
          <p:cNvPr id="9" name="Table 8">
            <a:extLst>
              <a:ext uri="{FF2B5EF4-FFF2-40B4-BE49-F238E27FC236}">
                <a16:creationId xmlns:a16="http://schemas.microsoft.com/office/drawing/2014/main" id="{42EE53A3-DA07-43D8-A9EF-AA4FEB4F2835}"/>
              </a:ext>
            </a:extLst>
          </p:cNvPr>
          <p:cNvGraphicFramePr>
            <a:graphicFrameLocks noGrp="1"/>
          </p:cNvGraphicFramePr>
          <p:nvPr>
            <p:extLst>
              <p:ext uri="{D42A27DB-BD31-4B8C-83A1-F6EECF244321}">
                <p14:modId xmlns:p14="http://schemas.microsoft.com/office/powerpoint/2010/main" val="3853678476"/>
              </p:ext>
            </p:extLst>
          </p:nvPr>
        </p:nvGraphicFramePr>
        <p:xfrm>
          <a:off x="3099259" y="2403381"/>
          <a:ext cx="5295900" cy="1859280"/>
        </p:xfrm>
        <a:graphic>
          <a:graphicData uri="http://schemas.openxmlformats.org/drawingml/2006/table">
            <a:tbl>
              <a:tblPr/>
              <a:tblGrid>
                <a:gridCol w="1625600">
                  <a:extLst>
                    <a:ext uri="{9D8B030D-6E8A-4147-A177-3AD203B41FA5}">
                      <a16:colId xmlns:a16="http://schemas.microsoft.com/office/drawing/2014/main" val="1180588716"/>
                    </a:ext>
                  </a:extLst>
                </a:gridCol>
                <a:gridCol w="762000">
                  <a:extLst>
                    <a:ext uri="{9D8B030D-6E8A-4147-A177-3AD203B41FA5}">
                      <a16:colId xmlns:a16="http://schemas.microsoft.com/office/drawing/2014/main" val="2175347585"/>
                    </a:ext>
                  </a:extLst>
                </a:gridCol>
                <a:gridCol w="635000">
                  <a:extLst>
                    <a:ext uri="{9D8B030D-6E8A-4147-A177-3AD203B41FA5}">
                      <a16:colId xmlns:a16="http://schemas.microsoft.com/office/drawing/2014/main" val="3741918519"/>
                    </a:ext>
                  </a:extLst>
                </a:gridCol>
                <a:gridCol w="825500">
                  <a:extLst>
                    <a:ext uri="{9D8B030D-6E8A-4147-A177-3AD203B41FA5}">
                      <a16:colId xmlns:a16="http://schemas.microsoft.com/office/drawing/2014/main" val="1610656140"/>
                    </a:ext>
                  </a:extLst>
                </a:gridCol>
                <a:gridCol w="787400">
                  <a:extLst>
                    <a:ext uri="{9D8B030D-6E8A-4147-A177-3AD203B41FA5}">
                      <a16:colId xmlns:a16="http://schemas.microsoft.com/office/drawing/2014/main" val="1251951962"/>
                    </a:ext>
                  </a:extLst>
                </a:gridCol>
                <a:gridCol w="660400">
                  <a:extLst>
                    <a:ext uri="{9D8B030D-6E8A-4147-A177-3AD203B41FA5}">
                      <a16:colId xmlns:a16="http://schemas.microsoft.com/office/drawing/2014/main" val="739954562"/>
                    </a:ext>
                  </a:extLst>
                </a:gridCol>
              </a:tblGrid>
              <a:tr h="190500">
                <a:tc>
                  <a:txBody>
                    <a:bodyPr/>
                    <a:lstStyle/>
                    <a:p>
                      <a:pPr algn="ctr" fontAlgn="b"/>
                      <a:r>
                        <a:rPr lang="en-US" sz="1100" b="0" i="0" u="none" strike="noStrike">
                          <a:solidFill>
                            <a:srgbClr val="000000"/>
                          </a:solidFill>
                          <a:effectLst/>
                          <a:latin typeface="Calibri" panose="020F0502020204030204" pitchFamily="34" charset="0"/>
                        </a:rPr>
                        <a:t>Weighted Sum Vector {</a:t>
                      </a:r>
                      <a:r>
                        <a:rPr lang="en-US" sz="1100" b="0" i="0" u="none" strike="noStrike" err="1">
                          <a:solidFill>
                            <a:srgbClr val="000000"/>
                          </a:solidFill>
                          <a:effectLst/>
                          <a:latin typeface="Calibri" panose="020F0502020204030204" pitchFamily="34" charset="0"/>
                        </a:rPr>
                        <a:t>Ws</a:t>
                      </a:r>
                      <a:r>
                        <a:rPr lang="en-US" sz="1100" b="0" i="0" u="none" strike="noStrike">
                          <a:solidFill>
                            <a:srgbClr val="000000"/>
                          </a:solidFill>
                          <a:effectLst/>
                          <a:latin typeface="Calibri" panose="020F0502020204030204" pitchFamily="34" charset="0"/>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{Cons}</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5205562"/>
                  </a:ext>
                </a:extLst>
              </a:tr>
              <a:tr h="182880">
                <a:tc>
                  <a:txBody>
                    <a:bodyPr/>
                    <a:lstStyle/>
                    <a:p>
                      <a:pPr algn="ctr" fontAlgn="b"/>
                      <a:r>
                        <a:rPr lang="en-US" sz="1100" b="0" i="0" u="none" strike="noStrike">
                          <a:solidFill>
                            <a:srgbClr val="000000"/>
                          </a:solidFill>
                          <a:effectLst/>
                          <a:latin typeface="Calibri" panose="020F0502020204030204" pitchFamily="34" charset="0"/>
                        </a:rPr>
                        <a:t>0.352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0.0403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8.737873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180162"/>
                  </a:ext>
                </a:extLst>
              </a:tr>
              <a:tr h="182880">
                <a:tc>
                  <a:txBody>
                    <a:bodyPr/>
                    <a:lstStyle/>
                    <a:p>
                      <a:pPr algn="ctr" fontAlgn="b"/>
                      <a:r>
                        <a:rPr lang="en-US" sz="1100" b="0" i="0" u="none" strike="noStrike">
                          <a:solidFill>
                            <a:srgbClr val="000000"/>
                          </a:solidFill>
                          <a:effectLst/>
                          <a:latin typeface="Calibri" panose="020F0502020204030204" pitchFamily="34" charset="0"/>
                        </a:rPr>
                        <a:t>0.992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0.1062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9.337189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lambda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9.181082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494316"/>
                  </a:ext>
                </a:extLst>
              </a:tr>
              <a:tr h="182880">
                <a:tc>
                  <a:txBody>
                    <a:bodyPr/>
                    <a:lstStyle/>
                    <a:p>
                      <a:pPr algn="ctr" fontAlgn="b"/>
                      <a:r>
                        <a:rPr lang="en-US" sz="1100" b="0" i="0" u="none" strike="noStrike">
                          <a:solidFill>
                            <a:srgbClr val="000000"/>
                          </a:solidFill>
                          <a:effectLst/>
                          <a:latin typeface="Calibri" panose="020F0502020204030204" pitchFamily="34" charset="0"/>
                        </a:rPr>
                        <a:t>0.488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0.0557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8.754142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RI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1251517"/>
                  </a:ext>
                </a:extLst>
              </a:tr>
              <a:tr h="182880">
                <a:tc>
                  <a:txBody>
                    <a:bodyPr/>
                    <a:lstStyle/>
                    <a:p>
                      <a:pPr algn="ctr" fontAlgn="b"/>
                      <a:r>
                        <a:rPr lang="en-US" sz="1100" b="0" i="0" u="none" strike="noStrike">
                          <a:solidFill>
                            <a:srgbClr val="000000"/>
                          </a:solidFill>
                          <a:effectLst/>
                          <a:latin typeface="Calibri" panose="020F0502020204030204" pitchFamily="34" charset="0"/>
                        </a:rPr>
                        <a:t>1.546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0.1615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9.571901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CI</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0.168726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544558"/>
                  </a:ext>
                </a:extLst>
              </a:tr>
              <a:tr h="190500">
                <a:tc>
                  <a:txBody>
                    <a:bodyPr/>
                    <a:lstStyle/>
                    <a:p>
                      <a:pPr algn="ctr" fontAlgn="b"/>
                      <a:r>
                        <a:rPr lang="en-US" sz="1100" b="0" i="0" u="none" strike="noStrike">
                          <a:solidFill>
                            <a:srgbClr val="000000"/>
                          </a:solidFill>
                          <a:effectLst/>
                          <a:latin typeface="Calibri" panose="020F0502020204030204" pitchFamily="34" charset="0"/>
                        </a:rPr>
                        <a:t>0.323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0.0380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8.492243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CR</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0.120519</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720737"/>
                  </a:ext>
                </a:extLst>
              </a:tr>
              <a:tr h="182880">
                <a:tc>
                  <a:txBody>
                    <a:bodyPr/>
                    <a:lstStyle/>
                    <a:p>
                      <a:pPr algn="ctr" fontAlgn="b"/>
                      <a:r>
                        <a:rPr lang="en-US" sz="1100" b="0" i="0" u="none" strike="noStrike">
                          <a:solidFill>
                            <a:srgbClr val="000000"/>
                          </a:solidFill>
                          <a:effectLst/>
                          <a:latin typeface="Calibri" panose="020F0502020204030204" pitchFamily="34" charset="0"/>
                        </a:rPr>
                        <a:t>3.004</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0.3140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9.567303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04526750"/>
                  </a:ext>
                </a:extLst>
              </a:tr>
              <a:tr h="182880">
                <a:tc>
                  <a:txBody>
                    <a:bodyPr/>
                    <a:lstStyle/>
                    <a:p>
                      <a:pPr algn="ctr" fontAlgn="b"/>
                      <a:r>
                        <a:rPr lang="en-US" sz="1100" b="0" i="0" u="none" strike="noStrike">
                          <a:solidFill>
                            <a:srgbClr val="000000"/>
                          </a:solidFill>
                          <a:effectLst/>
                          <a:latin typeface="Calibri" panose="020F0502020204030204" pitchFamily="34" charset="0"/>
                        </a:rPr>
                        <a:t>2.080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0.2109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9.863322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177676607"/>
                  </a:ext>
                </a:extLst>
              </a:tr>
              <a:tr h="190500">
                <a:tc>
                  <a:txBody>
                    <a:bodyPr/>
                    <a:lstStyle/>
                    <a:p>
                      <a:pPr algn="ctr" fontAlgn="b"/>
                      <a:r>
                        <a:rPr lang="en-US" sz="1100" b="0" i="0" u="none" strike="noStrike">
                          <a:solidFill>
                            <a:srgbClr val="000000"/>
                          </a:solidFill>
                          <a:effectLst/>
                          <a:latin typeface="Calibri" panose="020F0502020204030204" pitchFamily="34" charset="0"/>
                        </a:rPr>
                        <a:t>0.670</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0.0734</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9.124682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526209627"/>
                  </a:ext>
                </a:extLst>
              </a:tr>
              <a:tr h="190500">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Average:</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9.181082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85077411"/>
                  </a:ext>
                </a:extLst>
              </a:tr>
            </a:tbl>
          </a:graphicData>
        </a:graphic>
      </p:graphicFrame>
      <p:sp>
        <p:nvSpPr>
          <p:cNvPr id="12" name="avatar">
            <a:extLst>
              <a:ext uri="{FF2B5EF4-FFF2-40B4-BE49-F238E27FC236}">
                <a16:creationId xmlns:a16="http://schemas.microsoft.com/office/drawing/2014/main" id="{77D7463A-8397-441F-9B83-77FC0C0DB0B7}"/>
              </a:ext>
            </a:extLst>
          </p:cNvPr>
          <p:cNvSpPr>
            <a:spLocks noChangeAspect="1" noChangeArrowheads="1"/>
          </p:cNvSpPr>
          <p:nvPr/>
        </p:nvSpPr>
        <p:spPr bwMode="auto">
          <a:xfrm>
            <a:off x="5340809" y="1080300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 name="Graphic 5" descr="Return">
            <a:hlinkClick r:id="rId5" action="ppaction://hlinksldjump"/>
            <a:extLst>
              <a:ext uri="{FF2B5EF4-FFF2-40B4-BE49-F238E27FC236}">
                <a16:creationId xmlns:a16="http://schemas.microsoft.com/office/drawing/2014/main" id="{20DCE030-49C2-4C00-AB85-D553E157A7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00" y="4246124"/>
            <a:ext cx="914400" cy="914400"/>
          </a:xfrm>
          <a:prstGeom prst="rect">
            <a:avLst/>
          </a:prstGeom>
        </p:spPr>
      </p:pic>
    </p:spTree>
    <p:extLst>
      <p:ext uri="{BB962C8B-B14F-4D97-AF65-F5344CB8AC3E}">
        <p14:creationId xmlns:p14="http://schemas.microsoft.com/office/powerpoint/2010/main" val="3711586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3500"/>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D9FBBA9-7C98-4224-8618-4D223C042732}"/>
              </a:ext>
            </a:extLst>
          </p:cNvPr>
          <p:cNvSpPr>
            <a:spLocks noGrp="1"/>
          </p:cNvSpPr>
          <p:nvPr>
            <p:ph type="title"/>
          </p:nvPr>
        </p:nvSpPr>
        <p:spPr>
          <a:xfrm>
            <a:off x="4760836" y="685728"/>
            <a:ext cx="3392564" cy="287826"/>
          </a:xfrm>
        </p:spPr>
        <p:txBody>
          <a:bodyPr>
            <a:normAutofit fontScale="90000"/>
          </a:bodyPr>
          <a:lstStyle/>
          <a:p>
            <a:pPr algn="ctr"/>
            <a:r>
              <a:rPr lang="en-US" sz="2000">
                <a:solidFill>
                  <a:schemeClr val="bg1"/>
                </a:solidFill>
              </a:rPr>
              <a:t>Sponsor &amp; Advisor</a:t>
            </a:r>
          </a:p>
        </p:txBody>
      </p:sp>
      <p:sp>
        <p:nvSpPr>
          <p:cNvPr id="18" name="Slide Number Placeholder 4">
            <a:extLst>
              <a:ext uri="{FF2B5EF4-FFF2-40B4-BE49-F238E27FC236}">
                <a16:creationId xmlns:a16="http://schemas.microsoft.com/office/drawing/2014/main" id="{7E6344C6-4783-4414-B7EC-EF94649256DB}"/>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3</a:t>
            </a:fld>
            <a:endParaRPr lang="en-US" dirty="0"/>
          </a:p>
        </p:txBody>
      </p:sp>
      <p:grpSp>
        <p:nvGrpSpPr>
          <p:cNvPr id="19" name="Group 18">
            <a:extLst>
              <a:ext uri="{FF2B5EF4-FFF2-40B4-BE49-F238E27FC236}">
                <a16:creationId xmlns:a16="http://schemas.microsoft.com/office/drawing/2014/main" id="{11B9E2E6-F5B5-43ED-A1A4-683A851ADA3E}"/>
              </a:ext>
            </a:extLst>
          </p:cNvPr>
          <p:cNvGrpSpPr/>
          <p:nvPr/>
        </p:nvGrpSpPr>
        <p:grpSpPr>
          <a:xfrm>
            <a:off x="4572000" y="3550076"/>
            <a:ext cx="3048000" cy="1524000"/>
            <a:chOff x="3810000" y="2667000"/>
            <a:chExt cx="3048000" cy="1524000"/>
          </a:xfrm>
        </p:grpSpPr>
        <p:pic>
          <p:nvPicPr>
            <p:cNvPr id="20" name="Picture 2" descr="FSU seal">
              <a:extLst>
                <a:ext uri="{FF2B5EF4-FFF2-40B4-BE49-F238E27FC236}">
                  <a16:creationId xmlns:a16="http://schemas.microsoft.com/office/drawing/2014/main" id="{57695C46-488D-461F-87F8-BA701D855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667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FAMU seal">
              <a:extLst>
                <a:ext uri="{FF2B5EF4-FFF2-40B4-BE49-F238E27FC236}">
                  <a16:creationId xmlns:a16="http://schemas.microsoft.com/office/drawing/2014/main" id="{E293EB4E-E39B-479B-B04E-2CF36DC07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667000"/>
              <a:ext cx="1524000" cy="15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6" descr="A person smiling for the camera&#10;&#10;Description automatically generated">
            <a:extLst>
              <a:ext uri="{FF2B5EF4-FFF2-40B4-BE49-F238E27FC236}">
                <a16:creationId xmlns:a16="http://schemas.microsoft.com/office/drawing/2014/main" id="{3F883B84-8549-41D0-B094-72A83D0A2582}"/>
              </a:ext>
            </a:extLst>
          </p:cNvPr>
          <p:cNvPicPr>
            <a:picLocks noChangeAspect="1"/>
          </p:cNvPicPr>
          <p:nvPr/>
        </p:nvPicPr>
        <p:blipFill rotWithShape="1">
          <a:blip r:embed="rId5"/>
          <a:srcRect l="13333" t="-413" r="12500" b="740"/>
          <a:stretch/>
        </p:blipFill>
        <p:spPr>
          <a:xfrm>
            <a:off x="1955868" y="1272075"/>
            <a:ext cx="2567377" cy="3464649"/>
          </a:xfrm>
          <a:prstGeom prst="rect">
            <a:avLst/>
          </a:prstGeom>
          <a:ln>
            <a:noFill/>
          </a:ln>
          <a:effectLst>
            <a:softEdge rad="112500"/>
          </a:effectLst>
        </p:spPr>
      </p:pic>
      <p:pic>
        <p:nvPicPr>
          <p:cNvPr id="25" name="Picture 12" descr="A person wearing glasses&#10;&#10;Description automatically generated">
            <a:extLst>
              <a:ext uri="{FF2B5EF4-FFF2-40B4-BE49-F238E27FC236}">
                <a16:creationId xmlns:a16="http://schemas.microsoft.com/office/drawing/2014/main" id="{1244359F-9191-4DBC-896B-47DC4EBA3E4E}"/>
              </a:ext>
            </a:extLst>
          </p:cNvPr>
          <p:cNvPicPr>
            <a:picLocks noChangeAspect="1"/>
          </p:cNvPicPr>
          <p:nvPr/>
        </p:nvPicPr>
        <p:blipFill>
          <a:blip r:embed="rId6"/>
          <a:stretch>
            <a:fillRect/>
          </a:stretch>
        </p:blipFill>
        <p:spPr>
          <a:xfrm>
            <a:off x="7549865" y="1265013"/>
            <a:ext cx="2567377" cy="3471711"/>
          </a:xfrm>
          <a:prstGeom prst="rect">
            <a:avLst/>
          </a:prstGeom>
          <a:ln>
            <a:noFill/>
          </a:ln>
          <a:effectLst>
            <a:softEdge rad="112500"/>
          </a:effectLst>
        </p:spPr>
      </p:pic>
      <p:pic>
        <p:nvPicPr>
          <p:cNvPr id="26" name="Picture 25" descr="A picture containing clock&#10;&#10;Description automatically generated">
            <a:extLst>
              <a:ext uri="{FF2B5EF4-FFF2-40B4-BE49-F238E27FC236}">
                <a16:creationId xmlns:a16="http://schemas.microsoft.com/office/drawing/2014/main" id="{EF2D24A4-1E02-4E46-B1DA-9F760381A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2844" y="2068717"/>
            <a:ext cx="3479481" cy="1739741"/>
          </a:xfrm>
          <a:prstGeom prst="rect">
            <a:avLst/>
          </a:prstGeom>
        </p:spPr>
      </p:pic>
      <p:sp>
        <p:nvSpPr>
          <p:cNvPr id="2" name="Rectangle: Rounded Corners 1">
            <a:extLst>
              <a:ext uri="{FF2B5EF4-FFF2-40B4-BE49-F238E27FC236}">
                <a16:creationId xmlns:a16="http://schemas.microsoft.com/office/drawing/2014/main" id="{2C19A5A8-6EDA-40E8-8A04-6AB9E47F67E6}"/>
              </a:ext>
            </a:extLst>
          </p:cNvPr>
          <p:cNvSpPr/>
          <p:nvPr/>
        </p:nvSpPr>
        <p:spPr>
          <a:xfrm>
            <a:off x="3239557" y="287826"/>
            <a:ext cx="5712885" cy="887505"/>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Sponsor &amp; Advisor</a:t>
            </a:r>
            <a:endParaRPr lang="en-US">
              <a:solidFill>
                <a:schemeClr val="bg1"/>
              </a:solidFill>
              <a:latin typeface="+mj-lt"/>
            </a:endParaRPr>
          </a:p>
        </p:txBody>
      </p:sp>
      <p:sp>
        <p:nvSpPr>
          <p:cNvPr id="3" name="Rectangle: Rounded Corners 2">
            <a:extLst>
              <a:ext uri="{FF2B5EF4-FFF2-40B4-BE49-F238E27FC236}">
                <a16:creationId xmlns:a16="http://schemas.microsoft.com/office/drawing/2014/main" id="{D195E379-E109-49B2-B364-1C5B83F5D973}"/>
              </a:ext>
            </a:extLst>
          </p:cNvPr>
          <p:cNvSpPr/>
          <p:nvPr/>
        </p:nvSpPr>
        <p:spPr>
          <a:xfrm>
            <a:off x="1768094" y="4779957"/>
            <a:ext cx="3151018" cy="1104489"/>
          </a:xfrm>
          <a:prstGeom prst="roundRect">
            <a:avLst>
              <a:gd name="adj" fmla="val 26583"/>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Project Sponsor</a:t>
            </a:r>
          </a:p>
          <a:p>
            <a:pPr algn="ctr"/>
            <a:r>
              <a:rPr lang="en-US">
                <a:solidFill>
                  <a:schemeClr val="bg1"/>
                </a:solidFill>
              </a:rPr>
              <a:t>Rachel McCauley</a:t>
            </a:r>
            <a:endParaRPr lang="en-US">
              <a:solidFill>
                <a:schemeClr val="bg1"/>
              </a:solidFill>
              <a:cs typeface="Arial"/>
            </a:endParaRPr>
          </a:p>
          <a:p>
            <a:pPr algn="ctr"/>
            <a:r>
              <a:rPr lang="en-US">
                <a:solidFill>
                  <a:schemeClr val="bg1"/>
                </a:solidFill>
              </a:rPr>
              <a:t>MSFC Advanced Concepts Deputy Manager at NASA</a:t>
            </a:r>
          </a:p>
        </p:txBody>
      </p:sp>
      <p:sp>
        <p:nvSpPr>
          <p:cNvPr id="4" name="Rectangle: Rounded Corners 3">
            <a:extLst>
              <a:ext uri="{FF2B5EF4-FFF2-40B4-BE49-F238E27FC236}">
                <a16:creationId xmlns:a16="http://schemas.microsoft.com/office/drawing/2014/main" id="{1CD7EF38-F1AF-43DC-AE9A-223458D1A02D}"/>
              </a:ext>
            </a:extLst>
          </p:cNvPr>
          <p:cNvSpPr/>
          <p:nvPr/>
        </p:nvSpPr>
        <p:spPr>
          <a:xfrm>
            <a:off x="7258045" y="4779957"/>
            <a:ext cx="3151018" cy="1104489"/>
          </a:xfrm>
          <a:prstGeom prst="roundRect">
            <a:avLst>
              <a:gd name="adj" fmla="val 26583"/>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Academic Advisor</a:t>
            </a:r>
          </a:p>
          <a:p>
            <a:pPr algn="ctr"/>
            <a:r>
              <a:rPr lang="en-US">
                <a:solidFill>
                  <a:schemeClr val="bg1"/>
                </a:solidFill>
                <a:cs typeface="Arial"/>
              </a:rPr>
              <a:t>Keith Larson</a:t>
            </a:r>
          </a:p>
          <a:p>
            <a:pPr algn="ctr"/>
            <a:r>
              <a:rPr lang="en-US">
                <a:solidFill>
                  <a:schemeClr val="bg1"/>
                </a:solidFill>
              </a:rPr>
              <a:t>Teaching Faculty I</a:t>
            </a:r>
          </a:p>
        </p:txBody>
      </p:sp>
      <p:grpSp>
        <p:nvGrpSpPr>
          <p:cNvPr id="27" name="Group 26">
            <a:extLst>
              <a:ext uri="{FF2B5EF4-FFF2-40B4-BE49-F238E27FC236}">
                <a16:creationId xmlns:a16="http://schemas.microsoft.com/office/drawing/2014/main" id="{4FEC6740-6B6A-4ABB-AB52-A894383CCFEC}"/>
              </a:ext>
            </a:extLst>
          </p:cNvPr>
          <p:cNvGrpSpPr/>
          <p:nvPr/>
        </p:nvGrpSpPr>
        <p:grpSpPr>
          <a:xfrm>
            <a:off x="0" y="0"/>
            <a:ext cx="914400" cy="914400"/>
            <a:chOff x="8187950" y="1492035"/>
            <a:chExt cx="914400" cy="914400"/>
          </a:xfrm>
        </p:grpSpPr>
        <p:sp>
          <p:nvSpPr>
            <p:cNvPr id="28" name="Oval 27">
              <a:extLst>
                <a:ext uri="{FF2B5EF4-FFF2-40B4-BE49-F238E27FC236}">
                  <a16:creationId xmlns:a16="http://schemas.microsoft.com/office/drawing/2014/main" id="{0FEDCAEA-0C82-4798-84F5-EA198F5EA37C}"/>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New Moon">
              <a:extLst>
                <a:ext uri="{FF2B5EF4-FFF2-40B4-BE49-F238E27FC236}">
                  <a16:creationId xmlns:a16="http://schemas.microsoft.com/office/drawing/2014/main" id="{ED243CAD-4FCE-450D-A34A-E3F74B4FD7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87950" y="1492035"/>
              <a:ext cx="914400" cy="914400"/>
            </a:xfrm>
            <a:prstGeom prst="rect">
              <a:avLst/>
            </a:prstGeom>
          </p:spPr>
        </p:pic>
      </p:grpSp>
      <p:sp>
        <p:nvSpPr>
          <p:cNvPr id="5" name="Footer Placeholder 3">
            <a:extLst>
              <a:ext uri="{FF2B5EF4-FFF2-40B4-BE49-F238E27FC236}">
                <a16:creationId xmlns:a16="http://schemas.microsoft.com/office/drawing/2014/main" id="{7B07B1DE-093D-4BC7-AD7F-F3EA02A4F8DD}"/>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Tristan Jenkins</a:t>
            </a:r>
          </a:p>
          <a:p>
            <a:endParaRPr lang="en-US" dirty="0"/>
          </a:p>
        </p:txBody>
      </p:sp>
    </p:spTree>
    <p:extLst>
      <p:ext uri="{BB962C8B-B14F-4D97-AF65-F5344CB8AC3E}">
        <p14:creationId xmlns:p14="http://schemas.microsoft.com/office/powerpoint/2010/main" val="42599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0903-8665-46FC-9645-E3682889E5D5}"/>
              </a:ext>
            </a:extLst>
          </p:cNvPr>
          <p:cNvSpPr>
            <a:spLocks noGrp="1"/>
          </p:cNvSpPr>
          <p:nvPr>
            <p:ph type="title"/>
          </p:nvPr>
        </p:nvSpPr>
        <p:spPr/>
        <p:txBody>
          <a:bodyPr/>
          <a:lstStyle/>
          <a:p>
            <a:r>
              <a:rPr lang="en-US"/>
              <a:t>NASA Colors</a:t>
            </a:r>
          </a:p>
        </p:txBody>
      </p:sp>
      <p:sp>
        <p:nvSpPr>
          <p:cNvPr id="3" name="Footer Placeholder 2">
            <a:extLst>
              <a:ext uri="{FF2B5EF4-FFF2-40B4-BE49-F238E27FC236}">
                <a16:creationId xmlns:a16="http://schemas.microsoft.com/office/drawing/2014/main" id="{BBD4502E-80E2-4B89-86DF-D9B9026BEE89}"/>
              </a:ext>
            </a:extLst>
          </p:cNvPr>
          <p:cNvSpPr>
            <a:spLocks noGrp="1"/>
          </p:cNvSpPr>
          <p:nvPr>
            <p:ph type="ftr" sz="quarter" idx="3"/>
          </p:nvPr>
        </p:nvSpPr>
        <p:spPr/>
        <p:txBody>
          <a:bodyPr/>
          <a:lstStyle/>
          <a:p>
            <a:endParaRPr lang="en-US"/>
          </a:p>
        </p:txBody>
      </p:sp>
      <p:sp>
        <p:nvSpPr>
          <p:cNvPr id="4" name="Slide Number Placeholder 3">
            <a:extLst>
              <a:ext uri="{FF2B5EF4-FFF2-40B4-BE49-F238E27FC236}">
                <a16:creationId xmlns:a16="http://schemas.microsoft.com/office/drawing/2014/main" id="{D7683B32-2B2C-4833-B629-146AD9BE69FE}"/>
              </a:ext>
            </a:extLst>
          </p:cNvPr>
          <p:cNvSpPr>
            <a:spLocks noGrp="1"/>
          </p:cNvSpPr>
          <p:nvPr>
            <p:ph type="sldNum" sz="quarter" idx="4"/>
          </p:nvPr>
        </p:nvSpPr>
        <p:spPr/>
        <p:txBody>
          <a:bodyPr/>
          <a:lstStyle/>
          <a:p>
            <a:fld id="{6F1FABC0-072B-4F22-8F9B-95A9D10B0206}" type="slidenum">
              <a:rPr lang="en-US" smtClean="0"/>
              <a:pPr/>
              <a:t>30</a:t>
            </a:fld>
            <a:endParaRPr lang="en-US"/>
          </a:p>
        </p:txBody>
      </p:sp>
      <p:pic>
        <p:nvPicPr>
          <p:cNvPr id="6" name="Picture 5">
            <a:extLst>
              <a:ext uri="{FF2B5EF4-FFF2-40B4-BE49-F238E27FC236}">
                <a16:creationId xmlns:a16="http://schemas.microsoft.com/office/drawing/2014/main" id="{339307FE-967D-41E8-B48C-B72652F07A84}"/>
              </a:ext>
            </a:extLst>
          </p:cNvPr>
          <p:cNvPicPr>
            <a:picLocks noChangeAspect="1"/>
          </p:cNvPicPr>
          <p:nvPr/>
        </p:nvPicPr>
        <p:blipFill>
          <a:blip r:embed="rId2"/>
          <a:stretch>
            <a:fillRect/>
          </a:stretch>
        </p:blipFill>
        <p:spPr>
          <a:xfrm>
            <a:off x="2422841" y="1737213"/>
            <a:ext cx="7346317" cy="3383573"/>
          </a:xfrm>
          <a:prstGeom prst="rect">
            <a:avLst/>
          </a:prstGeom>
        </p:spPr>
      </p:pic>
    </p:spTree>
    <p:extLst>
      <p:ext uri="{BB962C8B-B14F-4D97-AF65-F5344CB8AC3E}">
        <p14:creationId xmlns:p14="http://schemas.microsoft.com/office/powerpoint/2010/main" val="2557695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29BF6E80-6C93-4BE7-952F-70209765B8D4}"/>
              </a:ext>
            </a:extLst>
          </p:cNvPr>
          <p:cNvSpPr>
            <a:spLocks noGrp="1"/>
          </p:cNvSpPr>
          <p:nvPr>
            <p:ph type="title"/>
          </p:nvPr>
        </p:nvSpPr>
        <p:spPr>
          <a:xfrm>
            <a:off x="838200" y="365126"/>
            <a:ext cx="10515600" cy="996950"/>
          </a:xfrm>
        </p:spPr>
        <p:txBody>
          <a:bodyPr/>
          <a:lstStyle/>
          <a:p>
            <a:r>
              <a:rPr lang="en-US"/>
              <a:t>Progress Trackers</a:t>
            </a:r>
          </a:p>
        </p:txBody>
      </p:sp>
      <p:grpSp>
        <p:nvGrpSpPr>
          <p:cNvPr id="67" name="Group 66">
            <a:extLst>
              <a:ext uri="{FF2B5EF4-FFF2-40B4-BE49-F238E27FC236}">
                <a16:creationId xmlns:a16="http://schemas.microsoft.com/office/drawing/2014/main" id="{AB769726-4921-44FB-855D-BE809783B961}"/>
              </a:ext>
            </a:extLst>
          </p:cNvPr>
          <p:cNvGrpSpPr/>
          <p:nvPr/>
        </p:nvGrpSpPr>
        <p:grpSpPr>
          <a:xfrm>
            <a:off x="5639808" y="2971800"/>
            <a:ext cx="916019" cy="914400"/>
            <a:chOff x="4533592" y="1492035"/>
            <a:chExt cx="916019" cy="914400"/>
          </a:xfrm>
        </p:grpSpPr>
        <p:sp>
          <p:nvSpPr>
            <p:cNvPr id="52" name="Oval 51">
              <a:extLst>
                <a:ext uri="{FF2B5EF4-FFF2-40B4-BE49-F238E27FC236}">
                  <a16:creationId xmlns:a16="http://schemas.microsoft.com/office/drawing/2014/main" id="{EA739D0C-5132-4F6C-8F2E-1C3158A9FDE1}"/>
                </a:ext>
              </a:extLst>
            </p:cNvPr>
            <p:cNvSpPr/>
            <p:nvPr/>
          </p:nvSpPr>
          <p:spPr>
            <a:xfrm>
              <a:off x="462296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1" name="Graphic 30" descr="New Moon">
              <a:extLst>
                <a:ext uri="{FF2B5EF4-FFF2-40B4-BE49-F238E27FC236}">
                  <a16:creationId xmlns:a16="http://schemas.microsoft.com/office/drawing/2014/main" id="{69CB3DEA-BFA4-4EE7-A09C-E0BC41BDFF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3592" y="1492035"/>
              <a:ext cx="914400" cy="914400"/>
            </a:xfrm>
            <a:prstGeom prst="rect">
              <a:avLst/>
            </a:prstGeom>
          </p:spPr>
        </p:pic>
        <p:pic>
          <p:nvPicPr>
            <p:cNvPr id="15" name="Graphic 14" descr="Full Moon">
              <a:extLst>
                <a:ext uri="{FF2B5EF4-FFF2-40B4-BE49-F238E27FC236}">
                  <a16:creationId xmlns:a16="http://schemas.microsoft.com/office/drawing/2014/main" id="{7585833E-CD68-4323-8157-018483A35D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5211" y="1492035"/>
              <a:ext cx="914400" cy="914400"/>
            </a:xfrm>
            <a:prstGeom prst="rect">
              <a:avLst/>
            </a:prstGeom>
          </p:spPr>
        </p:pic>
      </p:grpSp>
      <p:grpSp>
        <p:nvGrpSpPr>
          <p:cNvPr id="63" name="Group 62">
            <a:extLst>
              <a:ext uri="{FF2B5EF4-FFF2-40B4-BE49-F238E27FC236}">
                <a16:creationId xmlns:a16="http://schemas.microsoft.com/office/drawing/2014/main" id="{F008D20D-87C5-4164-915D-A513D16A3662}"/>
              </a:ext>
            </a:extLst>
          </p:cNvPr>
          <p:cNvGrpSpPr/>
          <p:nvPr/>
        </p:nvGrpSpPr>
        <p:grpSpPr>
          <a:xfrm>
            <a:off x="9294166" y="2971800"/>
            <a:ext cx="914400" cy="914400"/>
            <a:chOff x="8187950" y="1492035"/>
            <a:chExt cx="914400" cy="914400"/>
          </a:xfrm>
        </p:grpSpPr>
        <p:sp>
          <p:nvSpPr>
            <p:cNvPr id="44" name="Oval 43">
              <a:extLst>
                <a:ext uri="{FF2B5EF4-FFF2-40B4-BE49-F238E27FC236}">
                  <a16:creationId xmlns:a16="http://schemas.microsoft.com/office/drawing/2014/main" id="{8E8839F0-CEA3-4D26-9D2E-102525D483DD}"/>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9" name="Graphic 38" descr="New Moon">
              <a:extLst>
                <a:ext uri="{FF2B5EF4-FFF2-40B4-BE49-F238E27FC236}">
                  <a16:creationId xmlns:a16="http://schemas.microsoft.com/office/drawing/2014/main" id="{93CB67ED-A2DD-412C-93CA-6FDD66FEF3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7950" y="1492035"/>
              <a:ext cx="914400" cy="914400"/>
            </a:xfrm>
            <a:prstGeom prst="rect">
              <a:avLst/>
            </a:prstGeom>
          </p:spPr>
        </p:pic>
      </p:grpSp>
      <p:grpSp>
        <p:nvGrpSpPr>
          <p:cNvPr id="70" name="Group 69">
            <a:extLst>
              <a:ext uri="{FF2B5EF4-FFF2-40B4-BE49-F238E27FC236}">
                <a16:creationId xmlns:a16="http://schemas.microsoft.com/office/drawing/2014/main" id="{C3BA6637-F445-4E34-9409-388D2227E385}"/>
              </a:ext>
            </a:extLst>
          </p:cNvPr>
          <p:cNvGrpSpPr/>
          <p:nvPr/>
        </p:nvGrpSpPr>
        <p:grpSpPr>
          <a:xfrm>
            <a:off x="2890544" y="2971800"/>
            <a:ext cx="916830" cy="914400"/>
            <a:chOff x="1784328" y="1492035"/>
            <a:chExt cx="916830" cy="914400"/>
          </a:xfrm>
        </p:grpSpPr>
        <p:sp>
          <p:nvSpPr>
            <p:cNvPr id="60" name="Oval 59">
              <a:extLst>
                <a:ext uri="{FF2B5EF4-FFF2-40B4-BE49-F238E27FC236}">
                  <a16:creationId xmlns:a16="http://schemas.microsoft.com/office/drawing/2014/main" id="{641A05AE-CB48-4877-A60B-169E5A8A714E}"/>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Graphic 6" descr="New Moon">
              <a:extLst>
                <a:ext uri="{FF2B5EF4-FFF2-40B4-BE49-F238E27FC236}">
                  <a16:creationId xmlns:a16="http://schemas.microsoft.com/office/drawing/2014/main" id="{18AC3F18-4796-48F0-BEB8-F94C280267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6758" y="1492035"/>
              <a:ext cx="914400" cy="914400"/>
            </a:xfrm>
            <a:prstGeom prst="rect">
              <a:avLst/>
            </a:prstGeom>
          </p:spPr>
        </p:pic>
        <p:pic>
          <p:nvPicPr>
            <p:cNvPr id="9" name="Graphic 8" descr="Waning Crescent Moon">
              <a:extLst>
                <a:ext uri="{FF2B5EF4-FFF2-40B4-BE49-F238E27FC236}">
                  <a16:creationId xmlns:a16="http://schemas.microsoft.com/office/drawing/2014/main" id="{8BDEF0C8-7668-4B8F-920E-C61A1D40F8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84328" y="1492035"/>
              <a:ext cx="914400" cy="914400"/>
            </a:xfrm>
            <a:prstGeom prst="rect">
              <a:avLst/>
            </a:prstGeom>
          </p:spPr>
        </p:pic>
      </p:grpSp>
      <p:grpSp>
        <p:nvGrpSpPr>
          <p:cNvPr id="69" name="Group 68">
            <a:extLst>
              <a:ext uri="{FF2B5EF4-FFF2-40B4-BE49-F238E27FC236}">
                <a16:creationId xmlns:a16="http://schemas.microsoft.com/office/drawing/2014/main" id="{A0A02B8C-DDE7-4FBF-9305-E48451CB41AD}"/>
              </a:ext>
            </a:extLst>
          </p:cNvPr>
          <p:cNvGrpSpPr/>
          <p:nvPr/>
        </p:nvGrpSpPr>
        <p:grpSpPr>
          <a:xfrm>
            <a:off x="3808995" y="2971800"/>
            <a:ext cx="914400" cy="914400"/>
            <a:chOff x="2702779" y="1492035"/>
            <a:chExt cx="914400" cy="914400"/>
          </a:xfrm>
        </p:grpSpPr>
        <p:sp>
          <p:nvSpPr>
            <p:cNvPr id="62" name="Oval 61">
              <a:extLst>
                <a:ext uri="{FF2B5EF4-FFF2-40B4-BE49-F238E27FC236}">
                  <a16:creationId xmlns:a16="http://schemas.microsoft.com/office/drawing/2014/main" id="{E8908D18-7666-427B-BCD0-3E71422E2D76}"/>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1" name="Graphic 10" descr="New Moon">
              <a:extLst>
                <a:ext uri="{FF2B5EF4-FFF2-40B4-BE49-F238E27FC236}">
                  <a16:creationId xmlns:a16="http://schemas.microsoft.com/office/drawing/2014/main" id="{D85BEC18-9EDA-448E-BBD2-05467D3D88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02779" y="1492035"/>
              <a:ext cx="914400" cy="914400"/>
            </a:xfrm>
            <a:prstGeom prst="rect">
              <a:avLst/>
            </a:prstGeom>
          </p:spPr>
        </p:pic>
        <p:pic>
          <p:nvPicPr>
            <p:cNvPr id="25" name="Graphic 24" descr="Last Quarter Moon">
              <a:extLst>
                <a:ext uri="{FF2B5EF4-FFF2-40B4-BE49-F238E27FC236}">
                  <a16:creationId xmlns:a16="http://schemas.microsoft.com/office/drawing/2014/main" id="{229A28EC-3A6B-4A17-9AD8-FA425BA9B5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02779" y="1492035"/>
              <a:ext cx="914400" cy="914400"/>
            </a:xfrm>
            <a:prstGeom prst="rect">
              <a:avLst/>
            </a:prstGeom>
          </p:spPr>
        </p:pic>
      </p:grpSp>
      <p:grpSp>
        <p:nvGrpSpPr>
          <p:cNvPr id="65" name="Group 64">
            <a:extLst>
              <a:ext uri="{FF2B5EF4-FFF2-40B4-BE49-F238E27FC236}">
                <a16:creationId xmlns:a16="http://schemas.microsoft.com/office/drawing/2014/main" id="{87E11B78-BF69-4995-99B9-AE0D00D58F69}"/>
              </a:ext>
            </a:extLst>
          </p:cNvPr>
          <p:cNvGrpSpPr/>
          <p:nvPr/>
        </p:nvGrpSpPr>
        <p:grpSpPr>
          <a:xfrm>
            <a:off x="7465367" y="2971800"/>
            <a:ext cx="916020" cy="914400"/>
            <a:chOff x="6359151" y="1492035"/>
            <a:chExt cx="916020" cy="914400"/>
          </a:xfrm>
        </p:grpSpPr>
        <p:sp>
          <p:nvSpPr>
            <p:cNvPr id="48" name="Oval 47">
              <a:extLst>
                <a:ext uri="{FF2B5EF4-FFF2-40B4-BE49-F238E27FC236}">
                  <a16:creationId xmlns:a16="http://schemas.microsoft.com/office/drawing/2014/main" id="{F8CADEBA-2AED-4B92-B245-AC82B2CD9F03}"/>
                </a:ext>
              </a:extLst>
            </p:cNvPr>
            <p:cNvSpPr/>
            <p:nvPr/>
          </p:nvSpPr>
          <p:spPr>
            <a:xfrm>
              <a:off x="645863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5" name="Graphic 34" descr="New Moon">
              <a:extLst>
                <a:ext uri="{FF2B5EF4-FFF2-40B4-BE49-F238E27FC236}">
                  <a16:creationId xmlns:a16="http://schemas.microsoft.com/office/drawing/2014/main" id="{7B55DEEC-84FD-44AA-B067-586FBA91F6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60771" y="1492035"/>
              <a:ext cx="914400" cy="914400"/>
            </a:xfrm>
            <a:prstGeom prst="rect">
              <a:avLst/>
            </a:prstGeom>
          </p:spPr>
        </p:pic>
        <p:pic>
          <p:nvPicPr>
            <p:cNvPr id="17" name="Graphic 16" descr="First Quarter Moon">
              <a:extLst>
                <a:ext uri="{FF2B5EF4-FFF2-40B4-BE49-F238E27FC236}">
                  <a16:creationId xmlns:a16="http://schemas.microsoft.com/office/drawing/2014/main" id="{11FE87A0-F89E-46B3-A3D1-CDB3548222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59151" y="1492035"/>
              <a:ext cx="914400" cy="914400"/>
            </a:xfrm>
            <a:prstGeom prst="rect">
              <a:avLst/>
            </a:prstGeom>
          </p:spPr>
        </p:pic>
      </p:grpSp>
      <p:grpSp>
        <p:nvGrpSpPr>
          <p:cNvPr id="64" name="Group 63">
            <a:extLst>
              <a:ext uri="{FF2B5EF4-FFF2-40B4-BE49-F238E27FC236}">
                <a16:creationId xmlns:a16="http://schemas.microsoft.com/office/drawing/2014/main" id="{0C06FDB5-8CA6-4A9B-8940-B97CA75673BD}"/>
              </a:ext>
            </a:extLst>
          </p:cNvPr>
          <p:cNvGrpSpPr/>
          <p:nvPr/>
        </p:nvGrpSpPr>
        <p:grpSpPr>
          <a:xfrm>
            <a:off x="8381387" y="2971800"/>
            <a:ext cx="914400" cy="914400"/>
            <a:chOff x="7275171" y="1492035"/>
            <a:chExt cx="914400" cy="914400"/>
          </a:xfrm>
        </p:grpSpPr>
        <p:sp>
          <p:nvSpPr>
            <p:cNvPr id="46" name="Oval 45">
              <a:extLst>
                <a:ext uri="{FF2B5EF4-FFF2-40B4-BE49-F238E27FC236}">
                  <a16:creationId xmlns:a16="http://schemas.microsoft.com/office/drawing/2014/main" id="{093BF1E5-6988-430D-82F2-A2BC1519E571}"/>
                </a:ext>
              </a:extLst>
            </p:cNvPr>
            <p:cNvSpPr/>
            <p:nvPr/>
          </p:nvSpPr>
          <p:spPr>
            <a:xfrm>
              <a:off x="7374658"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7" name="Graphic 36" descr="New Moon">
              <a:extLst>
                <a:ext uri="{FF2B5EF4-FFF2-40B4-BE49-F238E27FC236}">
                  <a16:creationId xmlns:a16="http://schemas.microsoft.com/office/drawing/2014/main" id="{2F230F58-8221-479A-8C9F-0335319D4F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75171" y="1492035"/>
              <a:ext cx="914400" cy="914400"/>
            </a:xfrm>
            <a:prstGeom prst="rect">
              <a:avLst/>
            </a:prstGeom>
          </p:spPr>
        </p:pic>
        <p:pic>
          <p:nvPicPr>
            <p:cNvPr id="19" name="Graphic 18" descr="Waxing Crescent Moon">
              <a:extLst>
                <a:ext uri="{FF2B5EF4-FFF2-40B4-BE49-F238E27FC236}">
                  <a16:creationId xmlns:a16="http://schemas.microsoft.com/office/drawing/2014/main" id="{90176CE5-35C9-487A-BC0F-CE82F599BEA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75171" y="1492035"/>
              <a:ext cx="914400" cy="914400"/>
            </a:xfrm>
            <a:prstGeom prst="rect">
              <a:avLst/>
            </a:prstGeom>
          </p:spPr>
        </p:pic>
      </p:grpSp>
      <p:grpSp>
        <p:nvGrpSpPr>
          <p:cNvPr id="66" name="Group 65">
            <a:extLst>
              <a:ext uri="{FF2B5EF4-FFF2-40B4-BE49-F238E27FC236}">
                <a16:creationId xmlns:a16="http://schemas.microsoft.com/office/drawing/2014/main" id="{B1C4C0C3-6B86-49D1-A15B-565F75F0DE22}"/>
              </a:ext>
            </a:extLst>
          </p:cNvPr>
          <p:cNvGrpSpPr/>
          <p:nvPr/>
        </p:nvGrpSpPr>
        <p:grpSpPr>
          <a:xfrm>
            <a:off x="6550968" y="2971800"/>
            <a:ext cx="917640" cy="914400"/>
            <a:chOff x="5444752" y="1492035"/>
            <a:chExt cx="917640" cy="914400"/>
          </a:xfrm>
        </p:grpSpPr>
        <p:sp>
          <p:nvSpPr>
            <p:cNvPr id="50" name="Oval 49">
              <a:extLst>
                <a:ext uri="{FF2B5EF4-FFF2-40B4-BE49-F238E27FC236}">
                  <a16:creationId xmlns:a16="http://schemas.microsoft.com/office/drawing/2014/main" id="{A40C469E-EA0D-4A5C-9F50-5739A5CAE751}"/>
                </a:ext>
              </a:extLst>
            </p:cNvPr>
            <p:cNvSpPr/>
            <p:nvPr/>
          </p:nvSpPr>
          <p:spPr>
            <a:xfrm>
              <a:off x="5550719"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New Moon">
              <a:extLst>
                <a:ext uri="{FF2B5EF4-FFF2-40B4-BE49-F238E27FC236}">
                  <a16:creationId xmlns:a16="http://schemas.microsoft.com/office/drawing/2014/main" id="{09B86521-6696-4C40-8050-4D4A5DD058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7992" y="1492035"/>
              <a:ext cx="914400" cy="914400"/>
            </a:xfrm>
            <a:prstGeom prst="rect">
              <a:avLst/>
            </a:prstGeom>
          </p:spPr>
        </p:pic>
        <p:pic>
          <p:nvPicPr>
            <p:cNvPr id="21" name="Graphic 20" descr="Waxing Gibbous Moon">
              <a:extLst>
                <a:ext uri="{FF2B5EF4-FFF2-40B4-BE49-F238E27FC236}">
                  <a16:creationId xmlns:a16="http://schemas.microsoft.com/office/drawing/2014/main" id="{534B23F8-A5CA-40CF-9CD4-ABC4320368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44752" y="1492035"/>
              <a:ext cx="914400" cy="914400"/>
            </a:xfrm>
            <a:prstGeom prst="rect">
              <a:avLst/>
            </a:prstGeom>
          </p:spPr>
        </p:pic>
      </p:grpSp>
      <p:grpSp>
        <p:nvGrpSpPr>
          <p:cNvPr id="68" name="Group 67">
            <a:extLst>
              <a:ext uri="{FF2B5EF4-FFF2-40B4-BE49-F238E27FC236}">
                <a16:creationId xmlns:a16="http://schemas.microsoft.com/office/drawing/2014/main" id="{C5769641-5B79-47F9-9803-9055435D43E0}"/>
              </a:ext>
            </a:extLst>
          </p:cNvPr>
          <p:cNvGrpSpPr/>
          <p:nvPr/>
        </p:nvGrpSpPr>
        <p:grpSpPr>
          <a:xfrm>
            <a:off x="4725015" y="2971800"/>
            <a:ext cx="914805" cy="914400"/>
            <a:chOff x="3618799" y="1492035"/>
            <a:chExt cx="914805" cy="914400"/>
          </a:xfrm>
        </p:grpSpPr>
        <p:sp>
          <p:nvSpPr>
            <p:cNvPr id="54" name="Oval 53">
              <a:extLst>
                <a:ext uri="{FF2B5EF4-FFF2-40B4-BE49-F238E27FC236}">
                  <a16:creationId xmlns:a16="http://schemas.microsoft.com/office/drawing/2014/main" id="{787B1448-A319-4601-91CE-6E8298E90DD1}"/>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New Moon">
              <a:extLst>
                <a:ext uri="{FF2B5EF4-FFF2-40B4-BE49-F238E27FC236}">
                  <a16:creationId xmlns:a16="http://schemas.microsoft.com/office/drawing/2014/main" id="{EF35EB40-4AC1-4553-911F-C1C58E5EB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18799" y="1492035"/>
              <a:ext cx="914400" cy="914400"/>
            </a:xfrm>
            <a:prstGeom prst="rect">
              <a:avLst/>
            </a:prstGeom>
          </p:spPr>
        </p:pic>
        <p:pic>
          <p:nvPicPr>
            <p:cNvPr id="23" name="Graphic 22" descr="Waning Gibbous Moon">
              <a:extLst>
                <a:ext uri="{FF2B5EF4-FFF2-40B4-BE49-F238E27FC236}">
                  <a16:creationId xmlns:a16="http://schemas.microsoft.com/office/drawing/2014/main" id="{10E34A4E-8A55-4B32-8B95-B9A7750E563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19204" y="1492035"/>
              <a:ext cx="914400" cy="914400"/>
            </a:xfrm>
            <a:prstGeom prst="rect">
              <a:avLst/>
            </a:prstGeom>
          </p:spPr>
        </p:pic>
      </p:grpSp>
      <p:grpSp>
        <p:nvGrpSpPr>
          <p:cNvPr id="34" name="Group 33">
            <a:extLst>
              <a:ext uri="{FF2B5EF4-FFF2-40B4-BE49-F238E27FC236}">
                <a16:creationId xmlns:a16="http://schemas.microsoft.com/office/drawing/2014/main" id="{B2367722-252F-4D2D-92C7-4E8F845E3B52}"/>
              </a:ext>
            </a:extLst>
          </p:cNvPr>
          <p:cNvGrpSpPr/>
          <p:nvPr/>
        </p:nvGrpSpPr>
        <p:grpSpPr>
          <a:xfrm>
            <a:off x="1983434" y="2971800"/>
            <a:ext cx="914400" cy="914400"/>
            <a:chOff x="8187950" y="1492035"/>
            <a:chExt cx="914400" cy="914400"/>
          </a:xfrm>
        </p:grpSpPr>
        <p:sp>
          <p:nvSpPr>
            <p:cNvPr id="36" name="Oval 35">
              <a:extLst>
                <a:ext uri="{FF2B5EF4-FFF2-40B4-BE49-F238E27FC236}">
                  <a16:creationId xmlns:a16="http://schemas.microsoft.com/office/drawing/2014/main" id="{C3273F3E-D874-408A-90C6-2B3B2E0DEA67}"/>
                </a:ext>
              </a:extLst>
            </p:cNvPr>
            <p:cNvSpPr/>
            <p:nvPr/>
          </p:nvSpPr>
          <p:spPr>
            <a:xfrm>
              <a:off x="8292021"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8" name="Graphic 37" descr="New Moon">
              <a:extLst>
                <a:ext uri="{FF2B5EF4-FFF2-40B4-BE49-F238E27FC236}">
                  <a16:creationId xmlns:a16="http://schemas.microsoft.com/office/drawing/2014/main" id="{D745BDB7-A486-4D71-A7B4-49F3756725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7950" y="1492035"/>
              <a:ext cx="914400" cy="914400"/>
            </a:xfrm>
            <a:prstGeom prst="rect">
              <a:avLst/>
            </a:prstGeom>
          </p:spPr>
        </p:pic>
      </p:grpSp>
      <p:sp>
        <p:nvSpPr>
          <p:cNvPr id="40" name="Slide Number Placeholder 3">
            <a:extLst>
              <a:ext uri="{FF2B5EF4-FFF2-40B4-BE49-F238E27FC236}">
                <a16:creationId xmlns:a16="http://schemas.microsoft.com/office/drawing/2014/main" id="{D490DF0B-95C2-4C87-9CFB-C461B07005A6}"/>
              </a:ext>
            </a:extLst>
          </p:cNvPr>
          <p:cNvSpPr>
            <a:spLocks noGrp="1"/>
          </p:cNvSpPr>
          <p:nvPr>
            <p:ph type="sldNum" sz="quarter" idx="4"/>
          </p:nvPr>
        </p:nvSpPr>
        <p:spPr>
          <a:xfrm>
            <a:off x="11353800" y="6205048"/>
            <a:ext cx="704088" cy="365125"/>
          </a:xfrm>
        </p:spPr>
        <p:txBody>
          <a:bodyPr/>
          <a:lstStyle/>
          <a:p>
            <a:fld id="{6F1FABC0-072B-4F22-8F9B-95A9D10B0206}" type="slidenum">
              <a:rPr lang="en-US" smtClean="0"/>
              <a:pPr/>
              <a:t>31</a:t>
            </a:fld>
            <a:endParaRPr lang="en-US" dirty="0"/>
          </a:p>
        </p:txBody>
      </p:sp>
    </p:spTree>
    <p:extLst>
      <p:ext uri="{BB962C8B-B14F-4D97-AF65-F5344CB8AC3E}">
        <p14:creationId xmlns:p14="http://schemas.microsoft.com/office/powerpoint/2010/main" val="180188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34746-087A-4EBB-8FE4-B3D7CF2469C9}"/>
              </a:ext>
            </a:extLst>
          </p:cNvPr>
          <p:cNvSpPr>
            <a:spLocks noGrp="1"/>
          </p:cNvSpPr>
          <p:nvPr>
            <p:ph idx="1"/>
          </p:nvPr>
        </p:nvSpPr>
        <p:spPr>
          <a:xfrm>
            <a:off x="838200" y="2420648"/>
            <a:ext cx="10515600" cy="4294190"/>
          </a:xfrm>
        </p:spPr>
        <p:txBody>
          <a:bodyPr vert="horz" lIns="91440" tIns="45720" rIns="91440" bIns="45720" rtlCol="0" anchor="t">
            <a:normAutofit/>
          </a:bodyPr>
          <a:lstStyle/>
          <a:p>
            <a:pPr marL="0" indent="0">
              <a:buNone/>
            </a:pPr>
            <a:r>
              <a:rPr lang="en-US">
                <a:solidFill>
                  <a:schemeClr val="bg1"/>
                </a:solidFill>
                <a:latin typeface="+mn-lt"/>
                <a:cs typeface="Calibri"/>
              </a:rPr>
              <a:t>To design a reusable device for the human lander system that will dissipate the impact energy in such a way that it does not damage the vessel or occupants. </a:t>
            </a:r>
            <a:endParaRPr lang="en-US">
              <a:solidFill>
                <a:schemeClr val="bg1"/>
              </a:solidFill>
              <a:latin typeface="+mn-lt"/>
              <a:cs typeface="Arial"/>
            </a:endParaRPr>
          </a:p>
        </p:txBody>
      </p:sp>
      <p:sp>
        <p:nvSpPr>
          <p:cNvPr id="5" name="Slide Number Placeholder 4">
            <a:extLst>
              <a:ext uri="{FF2B5EF4-FFF2-40B4-BE49-F238E27FC236}">
                <a16:creationId xmlns:a16="http://schemas.microsoft.com/office/drawing/2014/main" id="{FD98DBCC-3129-47DE-BB9C-CC575363EDCB}"/>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2" name="Rectangle: Rounded Corners 1">
            <a:extLst>
              <a:ext uri="{FF2B5EF4-FFF2-40B4-BE49-F238E27FC236}">
                <a16:creationId xmlns:a16="http://schemas.microsoft.com/office/drawing/2014/main" id="{30E12A79-C346-41C2-815A-1E209788201C}"/>
              </a:ext>
            </a:extLst>
          </p:cNvPr>
          <p:cNvSpPr/>
          <p:nvPr/>
        </p:nvSpPr>
        <p:spPr>
          <a:xfrm>
            <a:off x="4280132" y="287826"/>
            <a:ext cx="3749233" cy="887505"/>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Objective</a:t>
            </a:r>
          </a:p>
        </p:txBody>
      </p:sp>
      <p:pic>
        <p:nvPicPr>
          <p:cNvPr id="14" name="Picture 13">
            <a:extLst>
              <a:ext uri="{FF2B5EF4-FFF2-40B4-BE49-F238E27FC236}">
                <a16:creationId xmlns:a16="http://schemas.microsoft.com/office/drawing/2014/main" id="{F224F920-E03F-4011-B87D-B2167B7E0E7C}"/>
              </a:ext>
            </a:extLst>
          </p:cNvPr>
          <p:cNvPicPr>
            <a:picLocks noChangeAspect="1"/>
          </p:cNvPicPr>
          <p:nvPr/>
        </p:nvPicPr>
        <p:blipFill>
          <a:blip r:embed="rId4"/>
          <a:stretch>
            <a:fillRect/>
          </a:stretch>
        </p:blipFill>
        <p:spPr>
          <a:xfrm>
            <a:off x="106779" y="1835064"/>
            <a:ext cx="2365112" cy="1946484"/>
          </a:xfrm>
          <a:prstGeom prst="rect">
            <a:avLst/>
          </a:prstGeom>
        </p:spPr>
      </p:pic>
      <p:grpSp>
        <p:nvGrpSpPr>
          <p:cNvPr id="15" name="Group 14">
            <a:extLst>
              <a:ext uri="{FF2B5EF4-FFF2-40B4-BE49-F238E27FC236}">
                <a16:creationId xmlns:a16="http://schemas.microsoft.com/office/drawing/2014/main" id="{46961E67-864D-48A1-B80F-121186F5B8B9}"/>
              </a:ext>
            </a:extLst>
          </p:cNvPr>
          <p:cNvGrpSpPr/>
          <p:nvPr/>
        </p:nvGrpSpPr>
        <p:grpSpPr>
          <a:xfrm>
            <a:off x="0" y="0"/>
            <a:ext cx="916830" cy="914400"/>
            <a:chOff x="1784328" y="1492035"/>
            <a:chExt cx="916830" cy="914400"/>
          </a:xfrm>
        </p:grpSpPr>
        <p:sp>
          <p:nvSpPr>
            <p:cNvPr id="16" name="Oval 15">
              <a:extLst>
                <a:ext uri="{FF2B5EF4-FFF2-40B4-BE49-F238E27FC236}">
                  <a16:creationId xmlns:a16="http://schemas.microsoft.com/office/drawing/2014/main" id="{15F9DEEA-20E0-4412-923E-D1714E58694E}"/>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Graphic 16" descr="New Moon">
              <a:extLst>
                <a:ext uri="{FF2B5EF4-FFF2-40B4-BE49-F238E27FC236}">
                  <a16:creationId xmlns:a16="http://schemas.microsoft.com/office/drawing/2014/main" id="{5DA136FD-D7DB-48E2-A704-2AD5352CAF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6758" y="1492035"/>
              <a:ext cx="914400" cy="914400"/>
            </a:xfrm>
            <a:prstGeom prst="rect">
              <a:avLst/>
            </a:prstGeom>
          </p:spPr>
        </p:pic>
        <p:pic>
          <p:nvPicPr>
            <p:cNvPr id="18" name="Graphic 17" descr="Waning Crescent Moon">
              <a:extLst>
                <a:ext uri="{FF2B5EF4-FFF2-40B4-BE49-F238E27FC236}">
                  <a16:creationId xmlns:a16="http://schemas.microsoft.com/office/drawing/2014/main" id="{C71BAB0F-FAC2-421E-812E-EEE33B8B40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4328" y="1492035"/>
              <a:ext cx="914400" cy="914400"/>
            </a:xfrm>
            <a:prstGeom prst="rect">
              <a:avLst/>
            </a:prstGeom>
          </p:spPr>
        </p:pic>
      </p:grpSp>
      <p:sp>
        <p:nvSpPr>
          <p:cNvPr id="6" name="Footer Placeholder 3">
            <a:extLst>
              <a:ext uri="{FF2B5EF4-FFF2-40B4-BE49-F238E27FC236}">
                <a16:creationId xmlns:a16="http://schemas.microsoft.com/office/drawing/2014/main" id="{CF562FFE-68E3-4D3B-BF34-38B6FD00ABD3}"/>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Tristan Jenkins</a:t>
            </a:r>
          </a:p>
          <a:p>
            <a:endParaRPr lang="en-US" dirty="0"/>
          </a:p>
        </p:txBody>
      </p:sp>
    </p:spTree>
    <p:extLst>
      <p:ext uri="{BB962C8B-B14F-4D97-AF65-F5344CB8AC3E}">
        <p14:creationId xmlns:p14="http://schemas.microsoft.com/office/powerpoint/2010/main" val="2468332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750"/>
                                        <p:tgtEl>
                                          <p:spTgt spid="3">
                                            <p:txEl>
                                              <p:pRg st="0" end="0"/>
                                            </p:txEl>
                                          </p:spTgt>
                                        </p:tgtEl>
                                      </p:cBhvr>
                                    </p:animEffect>
                                  </p:childTnLst>
                                </p:cTn>
                              </p:par>
                              <p:par>
                                <p:cTn id="8" presetID="37" presetClass="path" presetSubtype="0" fill="hold" nodeType="withEffect">
                                  <p:stCondLst>
                                    <p:cond delay="0"/>
                                  </p:stCondLst>
                                  <p:childTnLst>
                                    <p:animMotion origin="layout" path="M 8.33333E-7 -7.40741E-7 L 0.21745 -0.03449 C 0.26263 -0.04421 0.32734 -0.03287 0.39401 -0.00602 C 0.46901 0.02454 0.52773 0.06482 0.56615 0.10833 L 0.75325 0.30949 " pathEditMode="relative" rAng="780000" ptsTypes="AAAAA">
                                      <p:cBhvr>
                                        <p:cTn id="9" dur="1750" fill="hold"/>
                                        <p:tgtEl>
                                          <p:spTgt spid="14"/>
                                        </p:tgtEl>
                                        <p:attrNameLst>
                                          <p:attrName>ppt_x</p:attrName>
                                          <p:attrName>ppt_y</p:attrName>
                                        </p:attrNameLst>
                                      </p:cBhvr>
                                      <p:rCtr x="38698" y="7500"/>
                                    </p:animMotion>
                                  </p:childTnLst>
                                </p:cTn>
                              </p:par>
                              <p:par>
                                <p:cTn id="10" presetID="32" presetClass="emph" presetSubtype="0" fill="hold" nodeType="withEffect">
                                  <p:stCondLst>
                                    <p:cond delay="0"/>
                                  </p:stCondLst>
                                  <p:childTnLst>
                                    <p:animRot by="120000">
                                      <p:cBhvr>
                                        <p:cTn id="11" dur="175" fill="hold">
                                          <p:stCondLst>
                                            <p:cond delay="0"/>
                                          </p:stCondLst>
                                        </p:cTn>
                                        <p:tgtEl>
                                          <p:spTgt spid="14"/>
                                        </p:tgtEl>
                                        <p:attrNameLst>
                                          <p:attrName>r</p:attrName>
                                        </p:attrNameLst>
                                      </p:cBhvr>
                                    </p:animRot>
                                    <p:animRot by="-240000">
                                      <p:cBhvr>
                                        <p:cTn id="12" dur="350" fill="hold">
                                          <p:stCondLst>
                                            <p:cond delay="350"/>
                                          </p:stCondLst>
                                        </p:cTn>
                                        <p:tgtEl>
                                          <p:spTgt spid="14"/>
                                        </p:tgtEl>
                                        <p:attrNameLst>
                                          <p:attrName>r</p:attrName>
                                        </p:attrNameLst>
                                      </p:cBhvr>
                                    </p:animRot>
                                    <p:animRot by="240000">
                                      <p:cBhvr>
                                        <p:cTn id="13" dur="350" fill="hold">
                                          <p:stCondLst>
                                            <p:cond delay="700"/>
                                          </p:stCondLst>
                                        </p:cTn>
                                        <p:tgtEl>
                                          <p:spTgt spid="14"/>
                                        </p:tgtEl>
                                        <p:attrNameLst>
                                          <p:attrName>r</p:attrName>
                                        </p:attrNameLst>
                                      </p:cBhvr>
                                    </p:animRot>
                                    <p:animRot by="-240000">
                                      <p:cBhvr>
                                        <p:cTn id="14" dur="350" fill="hold">
                                          <p:stCondLst>
                                            <p:cond delay="1050"/>
                                          </p:stCondLst>
                                        </p:cTn>
                                        <p:tgtEl>
                                          <p:spTgt spid="14"/>
                                        </p:tgtEl>
                                        <p:attrNameLst>
                                          <p:attrName>r</p:attrName>
                                        </p:attrNameLst>
                                      </p:cBhvr>
                                    </p:animRot>
                                    <p:animRot by="120000">
                                      <p:cBhvr>
                                        <p:cTn id="15" dur="350" fill="hold">
                                          <p:stCondLst>
                                            <p:cond delay="14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8A27ED6-799A-4A7A-9268-861B3CA82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13" y="2581684"/>
            <a:ext cx="3255527" cy="3255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89F3D7-CE82-4508-BEF4-00950507935B}"/>
              </a:ext>
            </a:extLst>
          </p:cNvPr>
          <p:cNvSpPr>
            <a:spLocks noGrp="1"/>
          </p:cNvSpPr>
          <p:nvPr>
            <p:ph type="title"/>
          </p:nvPr>
        </p:nvSpPr>
        <p:spPr>
          <a:xfrm>
            <a:off x="838200" y="-1118524"/>
            <a:ext cx="10515600" cy="996950"/>
          </a:xfrm>
        </p:spPr>
        <p:txBody>
          <a:bodyPr/>
          <a:lstStyle/>
          <a:p>
            <a:r>
              <a:rPr lang="en-US"/>
              <a:t>Project Description</a:t>
            </a:r>
          </a:p>
        </p:txBody>
      </p:sp>
      <p:sp>
        <p:nvSpPr>
          <p:cNvPr id="5" name="Slide Number Placeholder 4">
            <a:extLst>
              <a:ext uri="{FF2B5EF4-FFF2-40B4-BE49-F238E27FC236}">
                <a16:creationId xmlns:a16="http://schemas.microsoft.com/office/drawing/2014/main" id="{B115925E-17B0-47BA-96A8-0AEBBB4BC872}"/>
              </a:ext>
            </a:extLst>
          </p:cNvPr>
          <p:cNvSpPr>
            <a:spLocks noGrp="1"/>
          </p:cNvSpPr>
          <p:nvPr>
            <p:ph type="sldNum" sz="quarter" idx="4"/>
          </p:nvPr>
        </p:nvSpPr>
        <p:spPr/>
        <p:txBody>
          <a:bodyPr/>
          <a:lstStyle/>
          <a:p>
            <a:fld id="{6F1FABC0-072B-4F22-8F9B-95A9D10B0206}" type="slidenum">
              <a:rPr lang="en-US" smtClean="0"/>
              <a:pPr/>
              <a:t>5</a:t>
            </a:fld>
            <a:endParaRPr lang="en-US"/>
          </a:p>
        </p:txBody>
      </p:sp>
      <p:grpSp>
        <p:nvGrpSpPr>
          <p:cNvPr id="18" name="Group 17">
            <a:extLst>
              <a:ext uri="{FF2B5EF4-FFF2-40B4-BE49-F238E27FC236}">
                <a16:creationId xmlns:a16="http://schemas.microsoft.com/office/drawing/2014/main" id="{D21E8475-8C5D-476F-B3FD-58D63BA233F2}"/>
              </a:ext>
            </a:extLst>
          </p:cNvPr>
          <p:cNvGrpSpPr/>
          <p:nvPr/>
        </p:nvGrpSpPr>
        <p:grpSpPr>
          <a:xfrm>
            <a:off x="0" y="0"/>
            <a:ext cx="916830" cy="914400"/>
            <a:chOff x="1784328" y="1492035"/>
            <a:chExt cx="916830" cy="914400"/>
          </a:xfrm>
        </p:grpSpPr>
        <p:sp>
          <p:nvSpPr>
            <p:cNvPr id="19" name="Oval 18">
              <a:extLst>
                <a:ext uri="{FF2B5EF4-FFF2-40B4-BE49-F238E27FC236}">
                  <a16:creationId xmlns:a16="http://schemas.microsoft.com/office/drawing/2014/main" id="{EDB352CC-36FC-423A-B62D-302BC979AE9A}"/>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 name="Graphic 19" descr="New Moon">
              <a:extLst>
                <a:ext uri="{FF2B5EF4-FFF2-40B4-BE49-F238E27FC236}">
                  <a16:creationId xmlns:a16="http://schemas.microsoft.com/office/drawing/2014/main" id="{A998C08E-3909-49B7-BA68-44105B73A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6758" y="1492035"/>
              <a:ext cx="914400" cy="914400"/>
            </a:xfrm>
            <a:prstGeom prst="rect">
              <a:avLst/>
            </a:prstGeom>
          </p:spPr>
        </p:pic>
        <p:pic>
          <p:nvPicPr>
            <p:cNvPr id="21" name="Graphic 20" descr="Waning Crescent Moon">
              <a:extLst>
                <a:ext uri="{FF2B5EF4-FFF2-40B4-BE49-F238E27FC236}">
                  <a16:creationId xmlns:a16="http://schemas.microsoft.com/office/drawing/2014/main" id="{F9996736-3CAF-4E30-B3C8-EDA4EC880F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4328" y="1492035"/>
              <a:ext cx="914400" cy="914400"/>
            </a:xfrm>
            <a:prstGeom prst="rect">
              <a:avLst/>
            </a:prstGeom>
          </p:spPr>
        </p:pic>
      </p:grpSp>
      <p:sp>
        <p:nvSpPr>
          <p:cNvPr id="3" name="Rectangle: Rounded Corners 2">
            <a:extLst>
              <a:ext uri="{FF2B5EF4-FFF2-40B4-BE49-F238E27FC236}">
                <a16:creationId xmlns:a16="http://schemas.microsoft.com/office/drawing/2014/main" id="{48D19860-C632-47C2-9713-06F0CE7204E2}"/>
              </a:ext>
            </a:extLst>
          </p:cNvPr>
          <p:cNvSpPr/>
          <p:nvPr/>
        </p:nvSpPr>
        <p:spPr>
          <a:xfrm>
            <a:off x="3164160" y="287827"/>
            <a:ext cx="5863680"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Project Description</a:t>
            </a:r>
          </a:p>
        </p:txBody>
      </p:sp>
      <p:sp>
        <p:nvSpPr>
          <p:cNvPr id="10" name="Arc 9">
            <a:extLst>
              <a:ext uri="{FF2B5EF4-FFF2-40B4-BE49-F238E27FC236}">
                <a16:creationId xmlns:a16="http://schemas.microsoft.com/office/drawing/2014/main" id="{23B376DB-BCD3-498A-A066-6F70DDDE9987}"/>
              </a:ext>
            </a:extLst>
          </p:cNvPr>
          <p:cNvSpPr/>
          <p:nvPr/>
        </p:nvSpPr>
        <p:spPr>
          <a:xfrm rot="21265962">
            <a:off x="-179540" y="2596388"/>
            <a:ext cx="10425182" cy="2792860"/>
          </a:xfrm>
          <a:prstGeom prst="arc">
            <a:avLst>
              <a:gd name="adj1" fmla="val 12896113"/>
              <a:gd name="adj2" fmla="val 21292699"/>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hlinkClick r:id="rId9" action="ppaction://hlinksldjump"/>
            <a:extLst>
              <a:ext uri="{FF2B5EF4-FFF2-40B4-BE49-F238E27FC236}">
                <a16:creationId xmlns:a16="http://schemas.microsoft.com/office/drawing/2014/main" id="{7347583B-D619-4EAD-B265-8B636351284B}"/>
              </a:ext>
            </a:extLst>
          </p:cNvPr>
          <p:cNvPicPr>
            <a:picLocks noChangeAspect="1"/>
          </p:cNvPicPr>
          <p:nvPr/>
        </p:nvPicPr>
        <p:blipFill>
          <a:blip r:embed="rId10"/>
          <a:stretch>
            <a:fillRect/>
          </a:stretch>
        </p:blipFill>
        <p:spPr>
          <a:xfrm rot="19956124">
            <a:off x="7975902" y="1631421"/>
            <a:ext cx="3731417" cy="2853189"/>
          </a:xfrm>
          <a:prstGeom prst="rect">
            <a:avLst/>
          </a:prstGeom>
        </p:spPr>
      </p:pic>
      <p:pic>
        <p:nvPicPr>
          <p:cNvPr id="13" name="Picture 12">
            <a:extLst>
              <a:ext uri="{FF2B5EF4-FFF2-40B4-BE49-F238E27FC236}">
                <a16:creationId xmlns:a16="http://schemas.microsoft.com/office/drawing/2014/main" id="{B29CE4AE-84F2-4101-805E-559325837CF4}"/>
              </a:ext>
            </a:extLst>
          </p:cNvPr>
          <p:cNvPicPr>
            <a:picLocks noChangeAspect="1"/>
          </p:cNvPicPr>
          <p:nvPr/>
        </p:nvPicPr>
        <p:blipFill>
          <a:blip r:embed="rId11"/>
          <a:stretch>
            <a:fillRect/>
          </a:stretch>
        </p:blipFill>
        <p:spPr>
          <a:xfrm rot="3776183">
            <a:off x="6878480" y="3586507"/>
            <a:ext cx="1513832" cy="1245882"/>
          </a:xfrm>
          <a:prstGeom prst="rect">
            <a:avLst/>
          </a:prstGeom>
        </p:spPr>
      </p:pic>
      <p:sp>
        <p:nvSpPr>
          <p:cNvPr id="11" name="Arc 10">
            <a:extLst>
              <a:ext uri="{FF2B5EF4-FFF2-40B4-BE49-F238E27FC236}">
                <a16:creationId xmlns:a16="http://schemas.microsoft.com/office/drawing/2014/main" id="{558D0BA4-4EE0-4813-9D88-ADF9783F8CB1}"/>
              </a:ext>
            </a:extLst>
          </p:cNvPr>
          <p:cNvSpPr/>
          <p:nvPr/>
        </p:nvSpPr>
        <p:spPr>
          <a:xfrm rot="21265962">
            <a:off x="-179539" y="2596388"/>
            <a:ext cx="10425182" cy="2792860"/>
          </a:xfrm>
          <a:prstGeom prst="arc">
            <a:avLst>
              <a:gd name="adj1" fmla="val 21576668"/>
              <a:gd name="adj2" fmla="val 11295372"/>
            </a:avLst>
          </a:prstGeom>
          <a:ln w="57150">
            <a:solidFill>
              <a:srgbClr val="00B05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ooter Placeholder 3">
            <a:extLst>
              <a:ext uri="{FF2B5EF4-FFF2-40B4-BE49-F238E27FC236}">
                <a16:creationId xmlns:a16="http://schemas.microsoft.com/office/drawing/2014/main" id="{995BF163-1A5C-4910-A031-0FB3843A6286}"/>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Tristan Jenkins</a:t>
            </a:r>
          </a:p>
          <a:p>
            <a:endParaRPr lang="en-US" dirty="0"/>
          </a:p>
        </p:txBody>
      </p:sp>
    </p:spTree>
    <p:extLst>
      <p:ext uri="{BB962C8B-B14F-4D97-AF65-F5344CB8AC3E}">
        <p14:creationId xmlns:p14="http://schemas.microsoft.com/office/powerpoint/2010/main" val="309801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repeatCount="indefinite" accel="40000" decel="40000" autoRev="1" fill="hold" nodeType="afterEffect">
                                  <p:stCondLst>
                                    <p:cond delay="0"/>
                                  </p:stCondLst>
                                  <p:childTnLst>
                                    <p:animMotion origin="layout" path="M -1.875E-6 -0.00047 C -0.00443 0.03032 -0.04492 0.04074 -0.09075 0.02639 C -0.13789 0.00903 -0.1332 0.01203 -0.16927 -0.0588 C -0.19687 -0.12732 -0.20091 -0.12732 -0.24844 -0.14306 C -0.29336 -0.15926 -0.33268 -0.14885 -0.3362 -0.11667 " pathEditMode="relative" rAng="660000" ptsTypes="AAAAA">
                                      <p:cBhvr>
                                        <p:cTn id="6" dur="5000" fill="hold"/>
                                        <p:tgtEl>
                                          <p:spTgt spid="13"/>
                                        </p:tgtEl>
                                        <p:attrNameLst>
                                          <p:attrName>ppt_x</p:attrName>
                                          <p:attrName>ppt_y</p:attrName>
                                        </p:attrNameLst>
                                      </p:cBhvr>
                                      <p:rCtr x="-16823" y="-5741"/>
                                    </p:animMotion>
                                  </p:childTnLst>
                                </p:cTn>
                              </p:par>
                              <p:par>
                                <p:cTn id="7" presetID="32" presetClass="emph" presetSubtype="0" repeatCount="indefinite" fill="hold" nodeType="withEffect">
                                  <p:stCondLst>
                                    <p:cond delay="250"/>
                                  </p:stCondLst>
                                  <p:childTnLst>
                                    <p:animRot by="120000">
                                      <p:cBhvr>
                                        <p:cTn id="8" dur="200" fill="hold">
                                          <p:stCondLst>
                                            <p:cond delay="0"/>
                                          </p:stCondLst>
                                        </p:cTn>
                                        <p:tgtEl>
                                          <p:spTgt spid="13"/>
                                        </p:tgtEl>
                                        <p:attrNameLst>
                                          <p:attrName>r</p:attrName>
                                        </p:attrNameLst>
                                      </p:cBhvr>
                                    </p:animRot>
                                    <p:animRot by="-240000">
                                      <p:cBhvr>
                                        <p:cTn id="9" dur="400" fill="hold">
                                          <p:stCondLst>
                                            <p:cond delay="400"/>
                                          </p:stCondLst>
                                        </p:cTn>
                                        <p:tgtEl>
                                          <p:spTgt spid="13"/>
                                        </p:tgtEl>
                                        <p:attrNameLst>
                                          <p:attrName>r</p:attrName>
                                        </p:attrNameLst>
                                      </p:cBhvr>
                                    </p:animRot>
                                    <p:animRot by="240000">
                                      <p:cBhvr>
                                        <p:cTn id="10" dur="400" fill="hold">
                                          <p:stCondLst>
                                            <p:cond delay="800"/>
                                          </p:stCondLst>
                                        </p:cTn>
                                        <p:tgtEl>
                                          <p:spTgt spid="13"/>
                                        </p:tgtEl>
                                        <p:attrNameLst>
                                          <p:attrName>r</p:attrName>
                                        </p:attrNameLst>
                                      </p:cBhvr>
                                    </p:animRot>
                                    <p:animRot by="-240000">
                                      <p:cBhvr>
                                        <p:cTn id="11" dur="400" fill="hold">
                                          <p:stCondLst>
                                            <p:cond delay="1200"/>
                                          </p:stCondLst>
                                        </p:cTn>
                                        <p:tgtEl>
                                          <p:spTgt spid="13"/>
                                        </p:tgtEl>
                                        <p:attrNameLst>
                                          <p:attrName>r</p:attrName>
                                        </p:attrNameLst>
                                      </p:cBhvr>
                                    </p:animRot>
                                    <p:animRot by="120000">
                                      <p:cBhvr>
                                        <p:cTn id="12"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EB73BFD-5192-4DC5-BEB8-661FD5C73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708" y="1369060"/>
            <a:ext cx="3639951" cy="4176738"/>
          </a:xfrm>
          <a:prstGeom prst="rect">
            <a:avLst/>
          </a:prstGeom>
          <a:noFill/>
          <a:ln w="76200">
            <a:solidFill>
              <a:schemeClr val="tx1">
                <a:lumMod val="50000"/>
                <a:lumOff val="50000"/>
              </a:schemeClr>
            </a:solidFill>
          </a:ln>
          <a:scene3d>
            <a:camera prst="perspectiveLeft"/>
            <a:lightRig rig="threePt" dir="t"/>
          </a:scene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5015A1F-AEF5-40B6-9B50-55853279556F}"/>
              </a:ext>
            </a:extLst>
          </p:cNvPr>
          <p:cNvSpPr/>
          <p:nvPr/>
        </p:nvSpPr>
        <p:spPr>
          <a:xfrm>
            <a:off x="3857624" y="1419860"/>
            <a:ext cx="4247516" cy="4069080"/>
          </a:xfrm>
          <a:prstGeom prst="rect">
            <a:avLst/>
          </a:prstGeom>
          <a:solidFill>
            <a:schemeClr val="bg1"/>
          </a:solid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3131310-BEEA-4CF8-97A7-1CB22054888A}"/>
              </a:ext>
            </a:extLst>
          </p:cNvPr>
          <p:cNvSpPr>
            <a:spLocks noGrp="1"/>
          </p:cNvSpPr>
          <p:nvPr>
            <p:ph type="title"/>
          </p:nvPr>
        </p:nvSpPr>
        <p:spPr>
          <a:xfrm>
            <a:off x="1321675" y="-1166492"/>
            <a:ext cx="10515600" cy="996950"/>
          </a:xfrm>
        </p:spPr>
        <p:txBody>
          <a:bodyPr/>
          <a:lstStyle/>
          <a:p>
            <a:r>
              <a:rPr lang="en-US"/>
              <a:t>Apollo Shock Absorber</a:t>
            </a:r>
          </a:p>
        </p:txBody>
      </p:sp>
      <p:sp>
        <p:nvSpPr>
          <p:cNvPr id="5" name="Slide Number Placeholder 4">
            <a:extLst>
              <a:ext uri="{FF2B5EF4-FFF2-40B4-BE49-F238E27FC236}">
                <a16:creationId xmlns:a16="http://schemas.microsoft.com/office/drawing/2014/main" id="{9E3F7302-DC5D-448B-8AE3-9C0204FDE187}"/>
              </a:ext>
            </a:extLst>
          </p:cNvPr>
          <p:cNvSpPr>
            <a:spLocks noGrp="1"/>
          </p:cNvSpPr>
          <p:nvPr>
            <p:ph type="sldNum" sz="quarter" idx="4"/>
          </p:nvPr>
        </p:nvSpPr>
        <p:spPr/>
        <p:txBody>
          <a:bodyPr/>
          <a:lstStyle/>
          <a:p>
            <a:fld id="{6F1FABC0-072B-4F22-8F9B-95A9D10B0206}" type="slidenum">
              <a:rPr lang="en-US" smtClean="0"/>
              <a:pPr/>
              <a:t>6</a:t>
            </a:fld>
            <a:endParaRPr lang="en-US"/>
          </a:p>
        </p:txBody>
      </p:sp>
      <p:pic>
        <p:nvPicPr>
          <p:cNvPr id="144" name="Picture 143">
            <a:extLst>
              <a:ext uri="{FF2B5EF4-FFF2-40B4-BE49-F238E27FC236}">
                <a16:creationId xmlns:a16="http://schemas.microsoft.com/office/drawing/2014/main" id="{CCFC1CC4-56FE-4855-BD8D-20C79820DC8B}"/>
              </a:ext>
            </a:extLst>
          </p:cNvPr>
          <p:cNvPicPr>
            <a:picLocks noChangeAspect="1"/>
          </p:cNvPicPr>
          <p:nvPr/>
        </p:nvPicPr>
        <p:blipFill>
          <a:blip r:embed="rId5"/>
          <a:stretch>
            <a:fillRect/>
          </a:stretch>
        </p:blipFill>
        <p:spPr>
          <a:xfrm>
            <a:off x="5124617" y="1775043"/>
            <a:ext cx="1761789" cy="3354767"/>
          </a:xfrm>
          <a:prstGeom prst="rect">
            <a:avLst/>
          </a:prstGeom>
        </p:spPr>
      </p:pic>
      <p:pic>
        <p:nvPicPr>
          <p:cNvPr id="2052" name="Picture 4">
            <a:extLst>
              <a:ext uri="{FF2B5EF4-FFF2-40B4-BE49-F238E27FC236}">
                <a16:creationId xmlns:a16="http://schemas.microsoft.com/office/drawing/2014/main" id="{74E45775-A299-43AF-B846-12DA1CD5D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341" y="1372932"/>
            <a:ext cx="3394806" cy="4163634"/>
          </a:xfrm>
          <a:prstGeom prst="rect">
            <a:avLst/>
          </a:prstGeom>
          <a:noFill/>
          <a:ln w="76200">
            <a:solidFill>
              <a:schemeClr val="bg2">
                <a:lumMod val="75000"/>
              </a:schemeClr>
            </a:solidFill>
          </a:ln>
          <a:scene3d>
            <a:camera prst="perspectiveRight"/>
            <a:lightRig rig="threePt" dir="t"/>
          </a:scene3d>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21B6CF8-A568-488D-9CEF-73231C82DE01}"/>
              </a:ext>
            </a:extLst>
          </p:cNvPr>
          <p:cNvGrpSpPr/>
          <p:nvPr/>
        </p:nvGrpSpPr>
        <p:grpSpPr>
          <a:xfrm>
            <a:off x="0" y="0"/>
            <a:ext cx="916830" cy="914400"/>
            <a:chOff x="1784328" y="1492035"/>
            <a:chExt cx="916830" cy="914400"/>
          </a:xfrm>
        </p:grpSpPr>
        <p:sp>
          <p:nvSpPr>
            <p:cNvPr id="12" name="Oval 11">
              <a:extLst>
                <a:ext uri="{FF2B5EF4-FFF2-40B4-BE49-F238E27FC236}">
                  <a16:creationId xmlns:a16="http://schemas.microsoft.com/office/drawing/2014/main" id="{B5D0E5E6-AE16-485C-8123-7A4C82C87FBA}"/>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Graphic 12" descr="New Moon">
              <a:extLst>
                <a:ext uri="{FF2B5EF4-FFF2-40B4-BE49-F238E27FC236}">
                  <a16:creationId xmlns:a16="http://schemas.microsoft.com/office/drawing/2014/main" id="{CF7AE2E9-545F-4650-AA27-C9E1D77BC9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6758" y="1492035"/>
              <a:ext cx="914400" cy="914400"/>
            </a:xfrm>
            <a:prstGeom prst="rect">
              <a:avLst/>
            </a:prstGeom>
          </p:spPr>
        </p:pic>
        <p:pic>
          <p:nvPicPr>
            <p:cNvPr id="14" name="Graphic 13" descr="Waning Crescent Moon">
              <a:extLst>
                <a:ext uri="{FF2B5EF4-FFF2-40B4-BE49-F238E27FC236}">
                  <a16:creationId xmlns:a16="http://schemas.microsoft.com/office/drawing/2014/main" id="{3FDEB5E7-4DDA-4B6C-B100-78713E202B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84328" y="1492035"/>
              <a:ext cx="914400" cy="914400"/>
            </a:xfrm>
            <a:prstGeom prst="rect">
              <a:avLst/>
            </a:prstGeom>
          </p:spPr>
        </p:pic>
      </p:grpSp>
      <p:sp>
        <p:nvSpPr>
          <p:cNvPr id="6" name="Rectangle: Rounded Corners 5">
            <a:extLst>
              <a:ext uri="{FF2B5EF4-FFF2-40B4-BE49-F238E27FC236}">
                <a16:creationId xmlns:a16="http://schemas.microsoft.com/office/drawing/2014/main" id="{4C9FCBA2-F180-4EF7-A87E-515A756CC42E}"/>
              </a:ext>
            </a:extLst>
          </p:cNvPr>
          <p:cNvSpPr/>
          <p:nvPr/>
        </p:nvSpPr>
        <p:spPr>
          <a:xfrm>
            <a:off x="2597148" y="287827"/>
            <a:ext cx="6997703"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Apollo Shock Absorber</a:t>
            </a:r>
          </a:p>
        </p:txBody>
      </p:sp>
      <p:sp>
        <p:nvSpPr>
          <p:cNvPr id="8" name="TextBox 7">
            <a:extLst>
              <a:ext uri="{FF2B5EF4-FFF2-40B4-BE49-F238E27FC236}">
                <a16:creationId xmlns:a16="http://schemas.microsoft.com/office/drawing/2014/main" id="{ABFCB147-5B1E-4875-A5AC-469BB6A9DF38}"/>
              </a:ext>
            </a:extLst>
          </p:cNvPr>
          <p:cNvSpPr txBox="1"/>
          <p:nvPr/>
        </p:nvSpPr>
        <p:spPr>
          <a:xfrm rot="21414275" flipH="1">
            <a:off x="886276" y="5233997"/>
            <a:ext cx="2121696" cy="261610"/>
          </a:xfrm>
          <a:prstGeom prst="rect">
            <a:avLst/>
          </a:prstGeom>
          <a:noFill/>
          <a:ln w="12700">
            <a:solidFill>
              <a:schemeClr val="tx1"/>
            </a:solidFill>
          </a:ln>
        </p:spPr>
        <p:txBody>
          <a:bodyPr wrap="square" rtlCol="0">
            <a:spAutoFit/>
          </a:bodyPr>
          <a:lstStyle/>
          <a:p>
            <a:pPr algn="ctr"/>
            <a:r>
              <a:rPr lang="en-US" sz="1100"/>
              <a:t>LANDING  GEAR  ASSEMBLY </a:t>
            </a:r>
          </a:p>
        </p:txBody>
      </p:sp>
      <p:sp>
        <p:nvSpPr>
          <p:cNvPr id="9" name="TextBox 8">
            <a:extLst>
              <a:ext uri="{FF2B5EF4-FFF2-40B4-BE49-F238E27FC236}">
                <a16:creationId xmlns:a16="http://schemas.microsoft.com/office/drawing/2014/main" id="{19AFB0B9-0D8B-482F-BD27-47F77F5EDF83}"/>
              </a:ext>
            </a:extLst>
          </p:cNvPr>
          <p:cNvSpPr txBox="1"/>
          <p:nvPr/>
        </p:nvSpPr>
        <p:spPr>
          <a:xfrm flipH="1">
            <a:off x="4736750" y="5103193"/>
            <a:ext cx="2718497" cy="261610"/>
          </a:xfrm>
          <a:prstGeom prst="rect">
            <a:avLst/>
          </a:prstGeom>
          <a:noFill/>
          <a:ln w="12700">
            <a:solidFill>
              <a:schemeClr val="tx1"/>
            </a:solidFill>
          </a:ln>
        </p:spPr>
        <p:txBody>
          <a:bodyPr wrap="square" rtlCol="0">
            <a:spAutoFit/>
          </a:bodyPr>
          <a:lstStyle/>
          <a:p>
            <a:pPr algn="ctr"/>
            <a:r>
              <a:rPr lang="en-US" sz="1100"/>
              <a:t>ALUMINUM HONEYCOMB VISUAL AID</a:t>
            </a:r>
          </a:p>
        </p:txBody>
      </p:sp>
      <p:sp>
        <p:nvSpPr>
          <p:cNvPr id="10" name="TextBox 9">
            <a:extLst>
              <a:ext uri="{FF2B5EF4-FFF2-40B4-BE49-F238E27FC236}">
                <a16:creationId xmlns:a16="http://schemas.microsoft.com/office/drawing/2014/main" id="{25279F2B-41B6-4B9E-91E8-EF3CDC18A4E9}"/>
              </a:ext>
            </a:extLst>
          </p:cNvPr>
          <p:cNvSpPr txBox="1"/>
          <p:nvPr/>
        </p:nvSpPr>
        <p:spPr>
          <a:xfrm rot="175001" flipH="1">
            <a:off x="8517281" y="5229717"/>
            <a:ext cx="2718497" cy="261610"/>
          </a:xfrm>
          <a:prstGeom prst="rect">
            <a:avLst/>
          </a:prstGeom>
          <a:solidFill>
            <a:schemeClr val="bg1"/>
          </a:solidFill>
          <a:ln w="12700">
            <a:solidFill>
              <a:schemeClr val="tx1"/>
            </a:solidFill>
          </a:ln>
        </p:spPr>
        <p:txBody>
          <a:bodyPr wrap="square" rtlCol="0">
            <a:spAutoFit/>
          </a:bodyPr>
          <a:lstStyle/>
          <a:p>
            <a:pPr algn="ctr"/>
            <a:r>
              <a:rPr lang="en-US" sz="1100"/>
              <a:t>LANDING GEAR PRIMARY STRUT</a:t>
            </a:r>
          </a:p>
        </p:txBody>
      </p:sp>
      <p:sp>
        <p:nvSpPr>
          <p:cNvPr id="15" name="TextBox 14">
            <a:extLst>
              <a:ext uri="{FF2B5EF4-FFF2-40B4-BE49-F238E27FC236}">
                <a16:creationId xmlns:a16="http://schemas.microsoft.com/office/drawing/2014/main" id="{C228F608-A2E8-46C9-8591-713D8DD29EC1}"/>
              </a:ext>
            </a:extLst>
          </p:cNvPr>
          <p:cNvSpPr txBox="1"/>
          <p:nvPr/>
        </p:nvSpPr>
        <p:spPr>
          <a:xfrm rot="21414328">
            <a:off x="3241708" y="5110663"/>
            <a:ext cx="486137" cy="369332"/>
          </a:xfrm>
          <a:prstGeom prst="rect">
            <a:avLst/>
          </a:prstGeom>
          <a:noFill/>
        </p:spPr>
        <p:txBody>
          <a:bodyPr wrap="square" rtlCol="0">
            <a:spAutoFit/>
          </a:bodyPr>
          <a:lstStyle/>
          <a:p>
            <a:r>
              <a:rPr lang="en-US"/>
              <a:t>[1]</a:t>
            </a:r>
          </a:p>
        </p:txBody>
      </p:sp>
      <p:sp>
        <p:nvSpPr>
          <p:cNvPr id="17" name="TextBox 16">
            <a:extLst>
              <a:ext uri="{FF2B5EF4-FFF2-40B4-BE49-F238E27FC236}">
                <a16:creationId xmlns:a16="http://schemas.microsoft.com/office/drawing/2014/main" id="{85BE3D0C-11EF-4CA5-9DA7-B1CB4BAC9412}"/>
              </a:ext>
            </a:extLst>
          </p:cNvPr>
          <p:cNvSpPr txBox="1"/>
          <p:nvPr/>
        </p:nvSpPr>
        <p:spPr>
          <a:xfrm rot="189870">
            <a:off x="11177098" y="5250305"/>
            <a:ext cx="486137" cy="369332"/>
          </a:xfrm>
          <a:prstGeom prst="rect">
            <a:avLst/>
          </a:prstGeom>
          <a:noFill/>
        </p:spPr>
        <p:txBody>
          <a:bodyPr wrap="square" rtlCol="0">
            <a:spAutoFit/>
          </a:bodyPr>
          <a:lstStyle/>
          <a:p>
            <a:r>
              <a:rPr lang="en-US"/>
              <a:t>[1]</a:t>
            </a:r>
          </a:p>
        </p:txBody>
      </p:sp>
      <p:sp>
        <p:nvSpPr>
          <p:cNvPr id="19" name="Oval 18">
            <a:extLst>
              <a:ext uri="{FF2B5EF4-FFF2-40B4-BE49-F238E27FC236}">
                <a16:creationId xmlns:a16="http://schemas.microsoft.com/office/drawing/2014/main" id="{DCFCAE58-234C-4CD4-8E8A-4F799AABBBA4}"/>
              </a:ext>
            </a:extLst>
          </p:cNvPr>
          <p:cNvSpPr/>
          <p:nvPr/>
        </p:nvSpPr>
        <p:spPr>
          <a:xfrm>
            <a:off x="10294871" y="1775043"/>
            <a:ext cx="1537755" cy="68199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D514AAE3-89D9-499C-A00B-2F0E9671A306}"/>
              </a:ext>
            </a:extLst>
          </p:cNvPr>
          <p:cNvSpPr/>
          <p:nvPr/>
        </p:nvSpPr>
        <p:spPr>
          <a:xfrm>
            <a:off x="9121080" y="3755390"/>
            <a:ext cx="1282126" cy="50453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ooter Placeholder 3">
            <a:extLst>
              <a:ext uri="{FF2B5EF4-FFF2-40B4-BE49-F238E27FC236}">
                <a16:creationId xmlns:a16="http://schemas.microsoft.com/office/drawing/2014/main" id="{A4A2A405-A7F0-418D-9C42-88DD7019F0D7}"/>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Tristan Jenkins</a:t>
            </a:r>
          </a:p>
          <a:p>
            <a:endParaRPr lang="en-US" dirty="0"/>
          </a:p>
        </p:txBody>
      </p:sp>
    </p:spTree>
    <p:extLst>
      <p:ext uri="{BB962C8B-B14F-4D97-AF65-F5344CB8AC3E}">
        <p14:creationId xmlns:p14="http://schemas.microsoft.com/office/powerpoint/2010/main" val="10608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D79F2A75-BBDA-4BD2-9080-4541D8EDB3F7}"/>
              </a:ext>
            </a:extLst>
          </p:cNvPr>
          <p:cNvSpPr>
            <a:spLocks noGrp="1"/>
          </p:cNvSpPr>
          <p:nvPr>
            <p:ph type="title"/>
          </p:nvPr>
        </p:nvSpPr>
        <p:spPr>
          <a:xfrm>
            <a:off x="4998265" y="541657"/>
            <a:ext cx="1719806" cy="379845"/>
          </a:xfrm>
        </p:spPr>
        <p:txBody>
          <a:bodyPr>
            <a:normAutofit/>
          </a:bodyPr>
          <a:lstStyle/>
          <a:p>
            <a:r>
              <a:rPr lang="en-US" sz="2000"/>
              <a:t>Functions</a:t>
            </a:r>
          </a:p>
        </p:txBody>
      </p:sp>
      <p:sp>
        <p:nvSpPr>
          <p:cNvPr id="7" name="Rectangle: Rounded Corners 6">
            <a:extLst>
              <a:ext uri="{FF2B5EF4-FFF2-40B4-BE49-F238E27FC236}">
                <a16:creationId xmlns:a16="http://schemas.microsoft.com/office/drawing/2014/main" id="{9469E1EA-C756-43E6-A38B-66771F59ED09}"/>
              </a:ext>
            </a:extLst>
          </p:cNvPr>
          <p:cNvSpPr/>
          <p:nvPr/>
        </p:nvSpPr>
        <p:spPr>
          <a:xfrm>
            <a:off x="4017548" y="287827"/>
            <a:ext cx="415690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Functions</a:t>
            </a:r>
          </a:p>
        </p:txBody>
      </p:sp>
      <p:sp>
        <p:nvSpPr>
          <p:cNvPr id="5" name="Slide Number Placeholder 4">
            <a:extLst>
              <a:ext uri="{FF2B5EF4-FFF2-40B4-BE49-F238E27FC236}">
                <a16:creationId xmlns:a16="http://schemas.microsoft.com/office/drawing/2014/main" id="{5B40BE33-D1AA-4155-ABE5-999D73639BEE}"/>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38" name="Rectangle: Rounded Corners 37">
            <a:extLst>
              <a:ext uri="{FF2B5EF4-FFF2-40B4-BE49-F238E27FC236}">
                <a16:creationId xmlns:a16="http://schemas.microsoft.com/office/drawing/2014/main" id="{3D5974D1-EE5D-4BBD-AE75-04A4A42409C4}"/>
              </a:ext>
            </a:extLst>
          </p:cNvPr>
          <p:cNvSpPr/>
          <p:nvPr/>
        </p:nvSpPr>
        <p:spPr>
          <a:xfrm>
            <a:off x="4684958" y="1489490"/>
            <a:ext cx="2809342" cy="554866"/>
          </a:xfrm>
          <a:prstGeom prst="roundRect">
            <a:avLst/>
          </a:prstGeom>
          <a:solidFill>
            <a:schemeClr val="accent4"/>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ysClr val="windowText" lastClr="000000"/>
                </a:solidFill>
              </a:rPr>
              <a:t>Shock Absorber</a:t>
            </a:r>
          </a:p>
        </p:txBody>
      </p:sp>
      <p:sp>
        <p:nvSpPr>
          <p:cNvPr id="12" name="Rectangle 11">
            <a:hlinkClick r:id="rId4" action="ppaction://hlinksldjump"/>
            <a:extLst>
              <a:ext uri="{FF2B5EF4-FFF2-40B4-BE49-F238E27FC236}">
                <a16:creationId xmlns:a16="http://schemas.microsoft.com/office/drawing/2014/main" id="{F71A495E-DCBC-466B-B9EC-95CB06BD24DA}"/>
              </a:ext>
            </a:extLst>
          </p:cNvPr>
          <p:cNvSpPr/>
          <p:nvPr/>
        </p:nvSpPr>
        <p:spPr>
          <a:xfrm>
            <a:off x="0" y="5089723"/>
            <a:ext cx="868889" cy="868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noFill/>
              </a:rPr>
              <a:t>Link</a:t>
            </a:r>
          </a:p>
        </p:txBody>
      </p:sp>
      <p:grpSp>
        <p:nvGrpSpPr>
          <p:cNvPr id="6" name="Group 5">
            <a:extLst>
              <a:ext uri="{FF2B5EF4-FFF2-40B4-BE49-F238E27FC236}">
                <a16:creationId xmlns:a16="http://schemas.microsoft.com/office/drawing/2014/main" id="{93231378-5F60-44BB-9515-3C05FE9971BE}"/>
              </a:ext>
            </a:extLst>
          </p:cNvPr>
          <p:cNvGrpSpPr/>
          <p:nvPr/>
        </p:nvGrpSpPr>
        <p:grpSpPr>
          <a:xfrm>
            <a:off x="796487" y="2044355"/>
            <a:ext cx="10911055" cy="3863887"/>
            <a:chOff x="796487" y="2044355"/>
            <a:chExt cx="10911055" cy="3863887"/>
          </a:xfrm>
        </p:grpSpPr>
        <p:grpSp>
          <p:nvGrpSpPr>
            <p:cNvPr id="2" name="Group 1">
              <a:extLst>
                <a:ext uri="{FF2B5EF4-FFF2-40B4-BE49-F238E27FC236}">
                  <a16:creationId xmlns:a16="http://schemas.microsoft.com/office/drawing/2014/main" id="{DBBC63AB-A56E-492C-95A1-7E62B821DF30}"/>
                </a:ext>
              </a:extLst>
            </p:cNvPr>
            <p:cNvGrpSpPr/>
            <p:nvPr/>
          </p:nvGrpSpPr>
          <p:grpSpPr>
            <a:xfrm>
              <a:off x="797513" y="2044355"/>
              <a:ext cx="10910029" cy="1008489"/>
              <a:chOff x="797513" y="2044355"/>
              <a:chExt cx="10910029" cy="1008489"/>
            </a:xfrm>
          </p:grpSpPr>
          <p:sp>
            <p:nvSpPr>
              <p:cNvPr id="48" name="Rectangle: Rounded Corners 47">
                <a:extLst>
                  <a:ext uri="{FF2B5EF4-FFF2-40B4-BE49-F238E27FC236}">
                    <a16:creationId xmlns:a16="http://schemas.microsoft.com/office/drawing/2014/main" id="{BF7F3B33-D4B8-4708-96B2-C90CB12D43C7}"/>
                  </a:ext>
                </a:extLst>
              </p:cNvPr>
              <p:cNvSpPr/>
              <p:nvPr/>
            </p:nvSpPr>
            <p:spPr>
              <a:xfrm>
                <a:off x="797513" y="2598979"/>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Support</a:t>
                </a:r>
              </a:p>
            </p:txBody>
          </p:sp>
          <p:sp>
            <p:nvSpPr>
              <p:cNvPr id="49" name="Rectangle: Rounded Corners 48">
                <a:extLst>
                  <a:ext uri="{FF2B5EF4-FFF2-40B4-BE49-F238E27FC236}">
                    <a16:creationId xmlns:a16="http://schemas.microsoft.com/office/drawing/2014/main" id="{99E84B38-8E21-45DB-9CBB-C899B8B59DA9}"/>
                  </a:ext>
                </a:extLst>
              </p:cNvPr>
              <p:cNvSpPr/>
              <p:nvPr/>
            </p:nvSpPr>
            <p:spPr>
              <a:xfrm>
                <a:off x="4739538" y="2602015"/>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Impact Reduction</a:t>
                </a:r>
              </a:p>
            </p:txBody>
          </p:sp>
          <p:sp>
            <p:nvSpPr>
              <p:cNvPr id="50" name="Rectangle: Rounded Corners 49">
                <a:extLst>
                  <a:ext uri="{FF2B5EF4-FFF2-40B4-BE49-F238E27FC236}">
                    <a16:creationId xmlns:a16="http://schemas.microsoft.com/office/drawing/2014/main" id="{E2B636EF-C9B8-4003-934F-592EE12A3959}"/>
                  </a:ext>
                </a:extLst>
              </p:cNvPr>
              <p:cNvSpPr/>
              <p:nvPr/>
            </p:nvSpPr>
            <p:spPr>
              <a:xfrm>
                <a:off x="9006536" y="2594503"/>
                <a:ext cx="2701006" cy="450829"/>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ysClr val="windowText" lastClr="000000"/>
                    </a:solidFill>
                  </a:rPr>
                  <a:t>Reusability</a:t>
                </a:r>
              </a:p>
            </p:txBody>
          </p:sp>
          <p:cxnSp>
            <p:nvCxnSpPr>
              <p:cNvPr id="60" name="Connector: Elbow 59">
                <a:extLst>
                  <a:ext uri="{FF2B5EF4-FFF2-40B4-BE49-F238E27FC236}">
                    <a16:creationId xmlns:a16="http://schemas.microsoft.com/office/drawing/2014/main" id="{097261A8-E2D6-4EAF-A7AA-1C0C15196BCD}"/>
                  </a:ext>
                </a:extLst>
              </p:cNvPr>
              <p:cNvCxnSpPr>
                <a:cxnSpLocks/>
                <a:stCxn id="38" idx="2"/>
                <a:endCxn id="50" idx="0"/>
              </p:cNvCxnSpPr>
              <p:nvPr/>
            </p:nvCxnSpPr>
            <p:spPr>
              <a:xfrm rot="16200000" flipH="1">
                <a:off x="7948261" y="185724"/>
                <a:ext cx="550147" cy="4267410"/>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A001D197-9410-459C-8E87-194D0B246820}"/>
                  </a:ext>
                </a:extLst>
              </p:cNvPr>
              <p:cNvCxnSpPr>
                <a:cxnSpLocks/>
                <a:stCxn id="38" idx="2"/>
                <a:endCxn id="48" idx="0"/>
              </p:cNvCxnSpPr>
              <p:nvPr/>
            </p:nvCxnSpPr>
            <p:spPr>
              <a:xfrm rot="5400000">
                <a:off x="3841512" y="350861"/>
                <a:ext cx="554623" cy="3941613"/>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76C7680-E841-4A69-B3BB-4E2CFEB18D94}"/>
                  </a:ext>
                </a:extLst>
              </p:cNvPr>
              <p:cNvCxnSpPr>
                <a:cxnSpLocks/>
                <a:stCxn id="38" idx="2"/>
                <a:endCxn id="49" idx="0"/>
              </p:cNvCxnSpPr>
              <p:nvPr/>
            </p:nvCxnSpPr>
            <p:spPr>
              <a:xfrm>
                <a:off x="6089629" y="2044356"/>
                <a:ext cx="412" cy="55765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8A2C8D5-325D-4B9A-8AE1-831885A1F488}"/>
                </a:ext>
              </a:extLst>
            </p:cNvPr>
            <p:cNvGrpSpPr/>
            <p:nvPr/>
          </p:nvGrpSpPr>
          <p:grpSpPr>
            <a:xfrm>
              <a:off x="3730525" y="3052844"/>
              <a:ext cx="4965531" cy="1927979"/>
              <a:chOff x="3730525" y="3052844"/>
              <a:chExt cx="4965531" cy="1927979"/>
            </a:xfrm>
          </p:grpSpPr>
          <p:sp>
            <p:nvSpPr>
              <p:cNvPr id="40" name="Rectangle: Rounded Corners 39">
                <a:extLst>
                  <a:ext uri="{FF2B5EF4-FFF2-40B4-BE49-F238E27FC236}">
                    <a16:creationId xmlns:a16="http://schemas.microsoft.com/office/drawing/2014/main" id="{35E50602-A148-4F47-B59E-0F35479A3DCF}"/>
                  </a:ext>
                </a:extLst>
              </p:cNvPr>
              <p:cNvSpPr/>
              <p:nvPr/>
            </p:nvSpPr>
            <p:spPr>
              <a:xfrm>
                <a:off x="5158734" y="3426424"/>
                <a:ext cx="1861790" cy="601176"/>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Absorb Impact Energy</a:t>
                </a:r>
              </a:p>
            </p:txBody>
          </p:sp>
          <p:sp>
            <p:nvSpPr>
              <p:cNvPr id="41" name="Rectangle: Rounded Corners 40">
                <a:extLst>
                  <a:ext uri="{FF2B5EF4-FFF2-40B4-BE49-F238E27FC236}">
                    <a16:creationId xmlns:a16="http://schemas.microsoft.com/office/drawing/2014/main" id="{839E1516-0C0A-4703-A32F-783425942A8C}"/>
                  </a:ext>
                </a:extLst>
              </p:cNvPr>
              <p:cNvSpPr/>
              <p:nvPr/>
            </p:nvSpPr>
            <p:spPr>
              <a:xfrm>
                <a:off x="3730525" y="4430674"/>
                <a:ext cx="1551755" cy="550148"/>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Dampen Vibrations</a:t>
                </a:r>
              </a:p>
            </p:txBody>
          </p:sp>
          <p:sp>
            <p:nvSpPr>
              <p:cNvPr id="43" name="Rectangle: Rounded Corners 42">
                <a:extLst>
                  <a:ext uri="{FF2B5EF4-FFF2-40B4-BE49-F238E27FC236}">
                    <a16:creationId xmlns:a16="http://schemas.microsoft.com/office/drawing/2014/main" id="{9FB09123-1CCB-494F-B8F6-25CC0D08BBFA}"/>
                  </a:ext>
                </a:extLst>
              </p:cNvPr>
              <p:cNvSpPr/>
              <p:nvPr/>
            </p:nvSpPr>
            <p:spPr>
              <a:xfrm>
                <a:off x="7144300" y="4430675"/>
                <a:ext cx="1551756" cy="550148"/>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Transform Energy</a:t>
                </a:r>
              </a:p>
            </p:txBody>
          </p:sp>
          <p:cxnSp>
            <p:nvCxnSpPr>
              <p:cNvPr id="54" name="Connector: Elbow 53">
                <a:extLst>
                  <a:ext uri="{FF2B5EF4-FFF2-40B4-BE49-F238E27FC236}">
                    <a16:creationId xmlns:a16="http://schemas.microsoft.com/office/drawing/2014/main" id="{8EAE0F1E-2B7D-425E-8C6E-265C5D307C5A}"/>
                  </a:ext>
                </a:extLst>
              </p:cNvPr>
              <p:cNvCxnSpPr>
                <a:cxnSpLocks/>
                <a:stCxn id="40" idx="2"/>
                <a:endCxn id="41" idx="0"/>
              </p:cNvCxnSpPr>
              <p:nvPr/>
            </p:nvCxnSpPr>
            <p:spPr>
              <a:xfrm rot="5400000">
                <a:off x="5096479" y="3437524"/>
                <a:ext cx="403074" cy="1583226"/>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Elbow 60">
                <a:extLst>
                  <a:ext uri="{FF2B5EF4-FFF2-40B4-BE49-F238E27FC236}">
                    <a16:creationId xmlns:a16="http://schemas.microsoft.com/office/drawing/2014/main" id="{3C3A36B8-03A7-40B3-83C8-0E0206603F95}"/>
                  </a:ext>
                </a:extLst>
              </p:cNvPr>
              <p:cNvCxnSpPr>
                <a:cxnSpLocks/>
                <a:stCxn id="40" idx="2"/>
                <a:endCxn id="43" idx="0"/>
              </p:cNvCxnSpPr>
              <p:nvPr/>
            </p:nvCxnSpPr>
            <p:spPr>
              <a:xfrm rot="16200000" flipH="1">
                <a:off x="6803366" y="3313862"/>
                <a:ext cx="403075" cy="1830549"/>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4AE2141-96E6-466F-8828-08AEDE6D4A20}"/>
                  </a:ext>
                </a:extLst>
              </p:cNvPr>
              <p:cNvCxnSpPr>
                <a:cxnSpLocks/>
                <a:stCxn id="49" idx="2"/>
                <a:endCxn id="40" idx="0"/>
              </p:cNvCxnSpPr>
              <p:nvPr/>
            </p:nvCxnSpPr>
            <p:spPr>
              <a:xfrm flipH="1">
                <a:off x="6089629" y="3052844"/>
                <a:ext cx="412" cy="37358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319312B7-31B4-423D-B96C-ED6826A8A858}"/>
                </a:ext>
              </a:extLst>
            </p:cNvPr>
            <p:cNvGrpSpPr/>
            <p:nvPr/>
          </p:nvGrpSpPr>
          <p:grpSpPr>
            <a:xfrm>
              <a:off x="9658422" y="3045332"/>
              <a:ext cx="1397234" cy="1964533"/>
              <a:chOff x="9658422" y="3045332"/>
              <a:chExt cx="1397234" cy="1964533"/>
            </a:xfrm>
          </p:grpSpPr>
          <p:grpSp>
            <p:nvGrpSpPr>
              <p:cNvPr id="10" name="Group 9">
                <a:extLst>
                  <a:ext uri="{FF2B5EF4-FFF2-40B4-BE49-F238E27FC236}">
                    <a16:creationId xmlns:a16="http://schemas.microsoft.com/office/drawing/2014/main" id="{9A94EC9E-D440-42FC-B9A6-CF98B0FDBB8B}"/>
                  </a:ext>
                </a:extLst>
              </p:cNvPr>
              <p:cNvGrpSpPr/>
              <p:nvPr/>
            </p:nvGrpSpPr>
            <p:grpSpPr>
              <a:xfrm>
                <a:off x="9658422" y="3045332"/>
                <a:ext cx="1397234" cy="982267"/>
                <a:chOff x="9658422" y="3045332"/>
                <a:chExt cx="1397234" cy="982267"/>
              </a:xfrm>
            </p:grpSpPr>
            <p:sp>
              <p:nvSpPr>
                <p:cNvPr id="46" name="Rectangle: Rounded Corners 45">
                  <a:extLst>
                    <a:ext uri="{FF2B5EF4-FFF2-40B4-BE49-F238E27FC236}">
                      <a16:creationId xmlns:a16="http://schemas.microsoft.com/office/drawing/2014/main" id="{22699D38-7915-4207-BDDC-FC2B2CA507FE}"/>
                    </a:ext>
                  </a:extLst>
                </p:cNvPr>
                <p:cNvSpPr/>
                <p:nvPr/>
              </p:nvSpPr>
              <p:spPr>
                <a:xfrm>
                  <a:off x="9658422" y="3426424"/>
                  <a:ext cx="1397234" cy="601175"/>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Returns to original state</a:t>
                  </a:r>
                </a:p>
              </p:txBody>
            </p:sp>
            <p:cxnSp>
              <p:nvCxnSpPr>
                <p:cNvPr id="59" name="Straight Arrow Connector 58">
                  <a:extLst>
                    <a:ext uri="{FF2B5EF4-FFF2-40B4-BE49-F238E27FC236}">
                      <a16:creationId xmlns:a16="http://schemas.microsoft.com/office/drawing/2014/main" id="{D05C41F6-52C1-4AD4-BBD7-C882C5E41BA8}"/>
                    </a:ext>
                  </a:extLst>
                </p:cNvPr>
                <p:cNvCxnSpPr>
                  <a:cxnSpLocks/>
                  <a:stCxn id="50" idx="2"/>
                  <a:endCxn id="46" idx="0"/>
                </p:cNvCxnSpPr>
                <p:nvPr/>
              </p:nvCxnSpPr>
              <p:spPr>
                <a:xfrm>
                  <a:off x="10357039" y="3045332"/>
                  <a:ext cx="0" cy="381092"/>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50B18B40-E5A0-4D90-A89A-1F488D0FB4E0}"/>
                  </a:ext>
                </a:extLst>
              </p:cNvPr>
              <p:cNvGrpSpPr/>
              <p:nvPr/>
            </p:nvGrpSpPr>
            <p:grpSpPr>
              <a:xfrm>
                <a:off x="9658422" y="4027599"/>
                <a:ext cx="1397234" cy="982266"/>
                <a:chOff x="9658422" y="3045333"/>
                <a:chExt cx="1397234" cy="982266"/>
              </a:xfrm>
            </p:grpSpPr>
            <p:sp>
              <p:nvSpPr>
                <p:cNvPr id="64" name="Rectangle: Rounded Corners 63">
                  <a:extLst>
                    <a:ext uri="{FF2B5EF4-FFF2-40B4-BE49-F238E27FC236}">
                      <a16:creationId xmlns:a16="http://schemas.microsoft.com/office/drawing/2014/main" id="{0FF3E4D9-37AB-4548-AD8B-5D099226F79B}"/>
                    </a:ext>
                  </a:extLst>
                </p:cNvPr>
                <p:cNvSpPr/>
                <p:nvPr/>
              </p:nvSpPr>
              <p:spPr>
                <a:xfrm>
                  <a:off x="9658422" y="3426424"/>
                  <a:ext cx="1397234" cy="601175"/>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Indicate Reusability</a:t>
                  </a:r>
                </a:p>
              </p:txBody>
            </p:sp>
            <p:cxnSp>
              <p:nvCxnSpPr>
                <p:cNvPr id="65" name="Straight Arrow Connector 64">
                  <a:extLst>
                    <a:ext uri="{FF2B5EF4-FFF2-40B4-BE49-F238E27FC236}">
                      <a16:creationId xmlns:a16="http://schemas.microsoft.com/office/drawing/2014/main" id="{7D35E3D7-AC76-42F8-AF22-7FEC1E2C1481}"/>
                    </a:ext>
                  </a:extLst>
                </p:cNvPr>
                <p:cNvCxnSpPr>
                  <a:cxnSpLocks/>
                  <a:stCxn id="46" idx="2"/>
                  <a:endCxn id="64" idx="0"/>
                </p:cNvCxnSpPr>
                <p:nvPr/>
              </p:nvCxnSpPr>
              <p:spPr>
                <a:xfrm>
                  <a:off x="10357039" y="3045333"/>
                  <a:ext cx="0" cy="38109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B8697C09-CDA1-48A1-BF43-0504C660D68F}"/>
                </a:ext>
              </a:extLst>
            </p:cNvPr>
            <p:cNvGrpSpPr/>
            <p:nvPr/>
          </p:nvGrpSpPr>
          <p:grpSpPr>
            <a:xfrm>
              <a:off x="796487" y="3049808"/>
              <a:ext cx="2701621" cy="977790"/>
              <a:chOff x="796487" y="3049808"/>
              <a:chExt cx="2701621" cy="977790"/>
            </a:xfrm>
          </p:grpSpPr>
          <p:sp>
            <p:nvSpPr>
              <p:cNvPr id="45" name="Rectangle: Rounded Corners 44">
                <a:extLst>
                  <a:ext uri="{FF2B5EF4-FFF2-40B4-BE49-F238E27FC236}">
                    <a16:creationId xmlns:a16="http://schemas.microsoft.com/office/drawing/2014/main" id="{F588A38F-D619-44AF-B53B-56F9AD9B0EAE}"/>
                  </a:ext>
                </a:extLst>
              </p:cNvPr>
              <p:cNvSpPr/>
              <p:nvPr/>
            </p:nvSpPr>
            <p:spPr>
              <a:xfrm>
                <a:off x="2333986" y="3426424"/>
                <a:ext cx="1164122" cy="601174"/>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Support Mass</a:t>
                </a:r>
                <a:endParaRPr lang="en-US" sz="1600">
                  <a:solidFill>
                    <a:schemeClr val="tx1"/>
                  </a:solidFill>
                  <a:cs typeface="Arial"/>
                </a:endParaRPr>
              </a:p>
            </p:txBody>
          </p:sp>
          <p:sp>
            <p:nvSpPr>
              <p:cNvPr id="47" name="Rectangle: Rounded Corners 46">
                <a:extLst>
                  <a:ext uri="{FF2B5EF4-FFF2-40B4-BE49-F238E27FC236}">
                    <a16:creationId xmlns:a16="http://schemas.microsoft.com/office/drawing/2014/main" id="{22621B76-457F-471C-BA16-6CCB511D73CA}"/>
                  </a:ext>
                </a:extLst>
              </p:cNvPr>
              <p:cNvSpPr/>
              <p:nvPr/>
            </p:nvSpPr>
            <p:spPr>
              <a:xfrm>
                <a:off x="796487" y="3426424"/>
                <a:ext cx="1164123" cy="601174"/>
              </a:xfrm>
              <a:prstGeom prst="roundRect">
                <a:avLst/>
              </a:prstGeom>
              <a:solidFill>
                <a:srgbClr val="FFFF99"/>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Absorb Shock</a:t>
                </a:r>
              </a:p>
            </p:txBody>
          </p:sp>
          <p:cxnSp>
            <p:nvCxnSpPr>
              <p:cNvPr id="51" name="Connector: Elbow 50">
                <a:extLst>
                  <a:ext uri="{FF2B5EF4-FFF2-40B4-BE49-F238E27FC236}">
                    <a16:creationId xmlns:a16="http://schemas.microsoft.com/office/drawing/2014/main" id="{65B4E48E-08F9-42F7-8A07-0882DF091F90}"/>
                  </a:ext>
                </a:extLst>
              </p:cNvPr>
              <p:cNvCxnSpPr>
                <a:cxnSpLocks/>
                <a:stCxn id="48" idx="2"/>
                <a:endCxn id="47" idx="0"/>
              </p:cNvCxnSpPr>
              <p:nvPr/>
            </p:nvCxnSpPr>
            <p:spPr>
              <a:xfrm rot="5400000">
                <a:off x="1574975" y="2853383"/>
                <a:ext cx="376616" cy="769467"/>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or: Elbow 51">
                <a:extLst>
                  <a:ext uri="{FF2B5EF4-FFF2-40B4-BE49-F238E27FC236}">
                    <a16:creationId xmlns:a16="http://schemas.microsoft.com/office/drawing/2014/main" id="{04B233E4-09BA-4204-B034-2F1FFDF1EFA7}"/>
                  </a:ext>
                </a:extLst>
              </p:cNvPr>
              <p:cNvCxnSpPr>
                <a:cxnSpLocks/>
                <a:stCxn id="48" idx="2"/>
                <a:endCxn id="45" idx="0"/>
              </p:cNvCxnSpPr>
              <p:nvPr/>
            </p:nvCxnSpPr>
            <p:spPr>
              <a:xfrm rot="16200000" flipH="1">
                <a:off x="2343723" y="2854100"/>
                <a:ext cx="376616" cy="768031"/>
              </a:xfrm>
              <a:prstGeom prst="bentConnector3">
                <a:avLst>
                  <a:gd name="adj1" fmla="val 50000"/>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46533B3C-D03F-43E1-94E0-021C106AD357}"/>
                </a:ext>
              </a:extLst>
            </p:cNvPr>
            <p:cNvGrpSpPr/>
            <p:nvPr/>
          </p:nvGrpSpPr>
          <p:grpSpPr>
            <a:xfrm>
              <a:off x="6718071" y="4970027"/>
              <a:ext cx="2444217" cy="938214"/>
              <a:chOff x="6718071" y="4980822"/>
              <a:chExt cx="2444217" cy="938214"/>
            </a:xfrm>
          </p:grpSpPr>
          <p:sp>
            <p:nvSpPr>
              <p:cNvPr id="39" name="Rectangle: Rounded Corners 38">
                <a:extLst>
                  <a:ext uri="{FF2B5EF4-FFF2-40B4-BE49-F238E27FC236}">
                    <a16:creationId xmlns:a16="http://schemas.microsoft.com/office/drawing/2014/main" id="{2B7560B5-B079-4A8A-8258-E82DF2172110}"/>
                  </a:ext>
                </a:extLst>
              </p:cNvPr>
              <p:cNvSpPr/>
              <p:nvPr/>
            </p:nvSpPr>
            <p:spPr>
              <a:xfrm>
                <a:off x="6718071" y="5317862"/>
                <a:ext cx="1080790" cy="601174"/>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Dissipate Energy</a:t>
                </a:r>
              </a:p>
            </p:txBody>
          </p:sp>
          <p:sp>
            <p:nvSpPr>
              <p:cNvPr id="42" name="Rectangle: Rounded Corners 41">
                <a:extLst>
                  <a:ext uri="{FF2B5EF4-FFF2-40B4-BE49-F238E27FC236}">
                    <a16:creationId xmlns:a16="http://schemas.microsoft.com/office/drawing/2014/main" id="{CE5E8374-3E74-4673-A4BC-57125257B9F6}"/>
                  </a:ext>
                </a:extLst>
              </p:cNvPr>
              <p:cNvSpPr/>
              <p:nvPr/>
            </p:nvSpPr>
            <p:spPr>
              <a:xfrm>
                <a:off x="8081498" y="5317861"/>
                <a:ext cx="1080790" cy="601173"/>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Store Energy</a:t>
                </a:r>
              </a:p>
            </p:txBody>
          </p:sp>
          <p:cxnSp>
            <p:nvCxnSpPr>
              <p:cNvPr id="56" name="Connector: Elbow 55">
                <a:extLst>
                  <a:ext uri="{FF2B5EF4-FFF2-40B4-BE49-F238E27FC236}">
                    <a16:creationId xmlns:a16="http://schemas.microsoft.com/office/drawing/2014/main" id="{8F018769-235D-46DF-A471-F60E22352666}"/>
                  </a:ext>
                </a:extLst>
              </p:cNvPr>
              <p:cNvCxnSpPr>
                <a:cxnSpLocks/>
                <a:stCxn id="43" idx="2"/>
                <a:endCxn id="39" idx="0"/>
              </p:cNvCxnSpPr>
              <p:nvPr/>
            </p:nvCxnSpPr>
            <p:spPr>
              <a:xfrm rot="5400000">
                <a:off x="7420803" y="4818486"/>
                <a:ext cx="337039" cy="661712"/>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5EE9BF91-1C16-48BF-BE29-B31882314483}"/>
                  </a:ext>
                </a:extLst>
              </p:cNvPr>
              <p:cNvCxnSpPr>
                <a:cxnSpLocks/>
                <a:stCxn id="43" idx="2"/>
                <a:endCxn id="42" idx="0"/>
              </p:cNvCxnSpPr>
              <p:nvPr/>
            </p:nvCxnSpPr>
            <p:spPr>
              <a:xfrm rot="16200000" flipH="1">
                <a:off x="8102516" y="4798484"/>
                <a:ext cx="337038" cy="701715"/>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A780177-9745-4D34-9124-DB6BDED1A948}"/>
                </a:ext>
              </a:extLst>
            </p:cNvPr>
            <p:cNvGrpSpPr/>
            <p:nvPr/>
          </p:nvGrpSpPr>
          <p:grpSpPr>
            <a:xfrm>
              <a:off x="3538873" y="4970027"/>
              <a:ext cx="1935058" cy="938215"/>
              <a:chOff x="3538873" y="4980822"/>
              <a:chExt cx="1935058" cy="938215"/>
            </a:xfrm>
          </p:grpSpPr>
          <p:sp>
            <p:nvSpPr>
              <p:cNvPr id="44" name="Rectangle: Rounded Corners 43">
                <a:extLst>
                  <a:ext uri="{FF2B5EF4-FFF2-40B4-BE49-F238E27FC236}">
                    <a16:creationId xmlns:a16="http://schemas.microsoft.com/office/drawing/2014/main" id="{B6CA8EAB-225C-4C4F-A875-8D2E00658279}"/>
                  </a:ext>
                </a:extLst>
              </p:cNvPr>
              <p:cNvSpPr/>
              <p:nvPr/>
            </p:nvSpPr>
            <p:spPr>
              <a:xfrm>
                <a:off x="3538873" y="5317863"/>
                <a:ext cx="1935058" cy="601174"/>
              </a:xfrm>
              <a:prstGeom prst="round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ysClr val="windowText" lastClr="000000"/>
                    </a:solidFill>
                  </a:rPr>
                  <a:t>Prevent Excessive Rebound</a:t>
                </a:r>
              </a:p>
            </p:txBody>
          </p:sp>
          <p:cxnSp>
            <p:nvCxnSpPr>
              <p:cNvPr id="58" name="Straight Arrow Connector 57">
                <a:extLst>
                  <a:ext uri="{FF2B5EF4-FFF2-40B4-BE49-F238E27FC236}">
                    <a16:creationId xmlns:a16="http://schemas.microsoft.com/office/drawing/2014/main" id="{2157913B-D7C7-48ED-91CC-C60ECA95FADC}"/>
                  </a:ext>
                </a:extLst>
              </p:cNvPr>
              <p:cNvCxnSpPr>
                <a:cxnSpLocks/>
                <a:stCxn id="41" idx="2"/>
                <a:endCxn id="44" idx="0"/>
              </p:cNvCxnSpPr>
              <p:nvPr/>
            </p:nvCxnSpPr>
            <p:spPr>
              <a:xfrm flipH="1">
                <a:off x="4506402" y="4980822"/>
                <a:ext cx="1" cy="33704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0" name="Group 69">
            <a:extLst>
              <a:ext uri="{FF2B5EF4-FFF2-40B4-BE49-F238E27FC236}">
                <a16:creationId xmlns:a16="http://schemas.microsoft.com/office/drawing/2014/main" id="{7FE20D17-A0DC-4BAC-B1AE-C19CB1E0C61E}"/>
              </a:ext>
            </a:extLst>
          </p:cNvPr>
          <p:cNvGrpSpPr/>
          <p:nvPr/>
        </p:nvGrpSpPr>
        <p:grpSpPr>
          <a:xfrm>
            <a:off x="0" y="0"/>
            <a:ext cx="916830" cy="914400"/>
            <a:chOff x="1784328" y="1492035"/>
            <a:chExt cx="916830" cy="914400"/>
          </a:xfrm>
        </p:grpSpPr>
        <p:sp>
          <p:nvSpPr>
            <p:cNvPr id="71" name="Oval 70">
              <a:extLst>
                <a:ext uri="{FF2B5EF4-FFF2-40B4-BE49-F238E27FC236}">
                  <a16:creationId xmlns:a16="http://schemas.microsoft.com/office/drawing/2014/main" id="{67D763AF-41C7-4050-AA54-8391430A1CEA}"/>
                </a:ext>
              </a:extLst>
            </p:cNvPr>
            <p:cNvSpPr/>
            <p:nvPr/>
          </p:nvSpPr>
          <p:spPr>
            <a:xfrm>
              <a:off x="189110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2" name="Graphic 71" descr="New Moon">
              <a:extLst>
                <a:ext uri="{FF2B5EF4-FFF2-40B4-BE49-F238E27FC236}">
                  <a16:creationId xmlns:a16="http://schemas.microsoft.com/office/drawing/2014/main" id="{5F2F49B0-3D2C-4908-8EF0-B4D65ED645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6758" y="1492035"/>
              <a:ext cx="914400" cy="914400"/>
            </a:xfrm>
            <a:prstGeom prst="rect">
              <a:avLst/>
            </a:prstGeom>
          </p:spPr>
        </p:pic>
        <p:pic>
          <p:nvPicPr>
            <p:cNvPr id="73" name="Graphic 72" descr="Waning Crescent Moon">
              <a:extLst>
                <a:ext uri="{FF2B5EF4-FFF2-40B4-BE49-F238E27FC236}">
                  <a16:creationId xmlns:a16="http://schemas.microsoft.com/office/drawing/2014/main" id="{8AA373E6-FBEF-4804-990C-8DF5BF041E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84328" y="1492035"/>
              <a:ext cx="914400" cy="914400"/>
            </a:xfrm>
            <a:prstGeom prst="rect">
              <a:avLst/>
            </a:prstGeom>
          </p:spPr>
        </p:pic>
      </p:grpSp>
      <p:sp>
        <p:nvSpPr>
          <p:cNvPr id="14" name="Footer Placeholder 3">
            <a:extLst>
              <a:ext uri="{FF2B5EF4-FFF2-40B4-BE49-F238E27FC236}">
                <a16:creationId xmlns:a16="http://schemas.microsoft.com/office/drawing/2014/main" id="{3BCF1D8D-0B2A-4331-8F1D-C588FBCC1453}"/>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Tristan Jenkins</a:t>
            </a:r>
          </a:p>
          <a:p>
            <a:endParaRPr lang="en-US" dirty="0"/>
          </a:p>
        </p:txBody>
      </p:sp>
    </p:spTree>
    <p:extLst>
      <p:ext uri="{BB962C8B-B14F-4D97-AF65-F5344CB8AC3E}">
        <p14:creationId xmlns:p14="http://schemas.microsoft.com/office/powerpoint/2010/main" val="42626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5" name="Rectangle: Rounded Corners 94">
            <a:extLst>
              <a:ext uri="{FF2B5EF4-FFF2-40B4-BE49-F238E27FC236}">
                <a16:creationId xmlns:a16="http://schemas.microsoft.com/office/drawing/2014/main" id="{8E01C0CD-02FB-492F-AFCD-BA7E1D44FB49}"/>
              </a:ext>
            </a:extLst>
          </p:cNvPr>
          <p:cNvSpPr/>
          <p:nvPr/>
        </p:nvSpPr>
        <p:spPr>
          <a:xfrm>
            <a:off x="7011535" y="2412952"/>
            <a:ext cx="4156902" cy="2482153"/>
          </a:xfrm>
          <a:prstGeom prst="roundRect">
            <a:avLst>
              <a:gd name="adj" fmla="val 35460"/>
            </a:avLst>
          </a:prstGeom>
          <a:solidFill>
            <a:schemeClr val="bg1"/>
          </a:solidFill>
          <a:ln w="762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effectLst/>
            </a:endParaRPr>
          </a:p>
        </p:txBody>
      </p:sp>
      <p:sp>
        <p:nvSpPr>
          <p:cNvPr id="51" name="Isosceles Triangle 50">
            <a:extLst>
              <a:ext uri="{FF2B5EF4-FFF2-40B4-BE49-F238E27FC236}">
                <a16:creationId xmlns:a16="http://schemas.microsoft.com/office/drawing/2014/main" id="{1034886D-FA55-4963-B595-4D291471CEBA}"/>
              </a:ext>
            </a:extLst>
          </p:cNvPr>
          <p:cNvSpPr/>
          <p:nvPr/>
        </p:nvSpPr>
        <p:spPr>
          <a:xfrm>
            <a:off x="8515946" y="3660330"/>
            <a:ext cx="1148080" cy="1225912"/>
          </a:xfrm>
          <a:prstGeom prst="triangle">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Slide Number Placeholder 4">
            <a:extLst>
              <a:ext uri="{FF2B5EF4-FFF2-40B4-BE49-F238E27FC236}">
                <a16:creationId xmlns:a16="http://schemas.microsoft.com/office/drawing/2014/main" id="{1DC8B4B1-46D6-4A0B-AEEB-A2F3E652E5B9}"/>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7" name="Rectangle 6">
            <a:extLst>
              <a:ext uri="{FF2B5EF4-FFF2-40B4-BE49-F238E27FC236}">
                <a16:creationId xmlns:a16="http://schemas.microsoft.com/office/drawing/2014/main" id="{196893B0-8EA2-4626-8685-AD754F4D4008}"/>
              </a:ext>
            </a:extLst>
          </p:cNvPr>
          <p:cNvSpPr/>
          <p:nvPr/>
        </p:nvSpPr>
        <p:spPr>
          <a:xfrm>
            <a:off x="509286" y="1418043"/>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Absorb Impact Energy</a:t>
            </a:r>
          </a:p>
        </p:txBody>
      </p:sp>
      <p:sp>
        <p:nvSpPr>
          <p:cNvPr id="8" name="Rectangle 7">
            <a:extLst>
              <a:ext uri="{FF2B5EF4-FFF2-40B4-BE49-F238E27FC236}">
                <a16:creationId xmlns:a16="http://schemas.microsoft.com/office/drawing/2014/main" id="{FCEB5851-FBF7-4A47-9985-AF915D5AD3C7}"/>
              </a:ext>
            </a:extLst>
          </p:cNvPr>
          <p:cNvSpPr/>
          <p:nvPr/>
        </p:nvSpPr>
        <p:spPr>
          <a:xfrm>
            <a:off x="509286" y="1017558"/>
            <a:ext cx="2592730" cy="400485"/>
          </a:xfrm>
          <a:prstGeom prst="rect">
            <a:avLst/>
          </a:prstGeom>
          <a:solidFill>
            <a:schemeClr val="bg1">
              <a:lumMod val="85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b="1">
                <a:solidFill>
                  <a:schemeClr val="tx1"/>
                </a:solidFill>
              </a:rPr>
              <a:t>Functions</a:t>
            </a:r>
          </a:p>
        </p:txBody>
      </p:sp>
      <p:sp>
        <p:nvSpPr>
          <p:cNvPr id="9" name="Rectangle 8">
            <a:extLst>
              <a:ext uri="{FF2B5EF4-FFF2-40B4-BE49-F238E27FC236}">
                <a16:creationId xmlns:a16="http://schemas.microsoft.com/office/drawing/2014/main" id="{ACD7FFA1-57FC-474C-BACF-CDDAECDD77E0}"/>
              </a:ext>
            </a:extLst>
          </p:cNvPr>
          <p:cNvSpPr/>
          <p:nvPr/>
        </p:nvSpPr>
        <p:spPr>
          <a:xfrm>
            <a:off x="509286" y="1818527"/>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Absorb Structural Shock</a:t>
            </a:r>
          </a:p>
        </p:txBody>
      </p:sp>
      <p:sp>
        <p:nvSpPr>
          <p:cNvPr id="10" name="Rectangle 9">
            <a:extLst>
              <a:ext uri="{FF2B5EF4-FFF2-40B4-BE49-F238E27FC236}">
                <a16:creationId xmlns:a16="http://schemas.microsoft.com/office/drawing/2014/main" id="{05A9FBC4-BD40-403D-81A5-C22B210EE072}"/>
              </a:ext>
            </a:extLst>
          </p:cNvPr>
          <p:cNvSpPr/>
          <p:nvPr/>
        </p:nvSpPr>
        <p:spPr>
          <a:xfrm>
            <a:off x="509286" y="2219012"/>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Support Mass</a:t>
            </a:r>
          </a:p>
        </p:txBody>
      </p:sp>
      <p:sp>
        <p:nvSpPr>
          <p:cNvPr id="11" name="Rectangle 10">
            <a:extLst>
              <a:ext uri="{FF2B5EF4-FFF2-40B4-BE49-F238E27FC236}">
                <a16:creationId xmlns:a16="http://schemas.microsoft.com/office/drawing/2014/main" id="{FF52CC0D-31D0-4915-A8BC-A85D774E4504}"/>
              </a:ext>
            </a:extLst>
          </p:cNvPr>
          <p:cNvSpPr/>
          <p:nvPr/>
        </p:nvSpPr>
        <p:spPr>
          <a:xfrm>
            <a:off x="509286" y="2619496"/>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Return to Original State</a:t>
            </a:r>
          </a:p>
        </p:txBody>
      </p:sp>
      <p:sp>
        <p:nvSpPr>
          <p:cNvPr id="12" name="Rectangle 11">
            <a:extLst>
              <a:ext uri="{FF2B5EF4-FFF2-40B4-BE49-F238E27FC236}">
                <a16:creationId xmlns:a16="http://schemas.microsoft.com/office/drawing/2014/main" id="{D303F32E-F81B-49D7-8990-1796670D25B8}"/>
              </a:ext>
            </a:extLst>
          </p:cNvPr>
          <p:cNvSpPr/>
          <p:nvPr/>
        </p:nvSpPr>
        <p:spPr>
          <a:xfrm>
            <a:off x="509286" y="3420465"/>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Prevent Excessive Rebound</a:t>
            </a:r>
          </a:p>
        </p:txBody>
      </p:sp>
      <p:sp>
        <p:nvSpPr>
          <p:cNvPr id="13" name="Rectangle 12">
            <a:extLst>
              <a:ext uri="{FF2B5EF4-FFF2-40B4-BE49-F238E27FC236}">
                <a16:creationId xmlns:a16="http://schemas.microsoft.com/office/drawing/2014/main" id="{B48955A4-42A8-42AE-95C1-B7CFD9B936EF}"/>
              </a:ext>
            </a:extLst>
          </p:cNvPr>
          <p:cNvSpPr/>
          <p:nvPr/>
        </p:nvSpPr>
        <p:spPr>
          <a:xfrm>
            <a:off x="509286" y="3820950"/>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Transform Energy</a:t>
            </a:r>
          </a:p>
        </p:txBody>
      </p:sp>
      <p:sp>
        <p:nvSpPr>
          <p:cNvPr id="14" name="Rectangle 13">
            <a:extLst>
              <a:ext uri="{FF2B5EF4-FFF2-40B4-BE49-F238E27FC236}">
                <a16:creationId xmlns:a16="http://schemas.microsoft.com/office/drawing/2014/main" id="{DFBDEE30-62D6-4B8D-9FD0-78F10C203284}"/>
              </a:ext>
            </a:extLst>
          </p:cNvPr>
          <p:cNvSpPr/>
          <p:nvPr/>
        </p:nvSpPr>
        <p:spPr>
          <a:xfrm>
            <a:off x="509286" y="4221434"/>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Dampen Vibrations</a:t>
            </a:r>
          </a:p>
        </p:txBody>
      </p:sp>
      <p:sp>
        <p:nvSpPr>
          <p:cNvPr id="15" name="Rectangle 14">
            <a:extLst>
              <a:ext uri="{FF2B5EF4-FFF2-40B4-BE49-F238E27FC236}">
                <a16:creationId xmlns:a16="http://schemas.microsoft.com/office/drawing/2014/main" id="{7ED0259E-F86B-4D30-8CF6-9EB078EE8487}"/>
              </a:ext>
            </a:extLst>
          </p:cNvPr>
          <p:cNvSpPr/>
          <p:nvPr/>
        </p:nvSpPr>
        <p:spPr>
          <a:xfrm>
            <a:off x="509286" y="4621919"/>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Dissipate Energy</a:t>
            </a:r>
          </a:p>
        </p:txBody>
      </p:sp>
      <p:sp>
        <p:nvSpPr>
          <p:cNvPr id="16" name="Rectangle 15">
            <a:extLst>
              <a:ext uri="{FF2B5EF4-FFF2-40B4-BE49-F238E27FC236}">
                <a16:creationId xmlns:a16="http://schemas.microsoft.com/office/drawing/2014/main" id="{51146798-A87A-433C-A7CD-359F650799C6}"/>
              </a:ext>
            </a:extLst>
          </p:cNvPr>
          <p:cNvSpPr/>
          <p:nvPr/>
        </p:nvSpPr>
        <p:spPr>
          <a:xfrm>
            <a:off x="509286" y="5022403"/>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Store Energy</a:t>
            </a:r>
          </a:p>
        </p:txBody>
      </p:sp>
      <p:sp>
        <p:nvSpPr>
          <p:cNvPr id="19" name="Rectangle 18">
            <a:extLst>
              <a:ext uri="{FF2B5EF4-FFF2-40B4-BE49-F238E27FC236}">
                <a16:creationId xmlns:a16="http://schemas.microsoft.com/office/drawing/2014/main" id="{1E77FFD6-FE6C-4154-BD3C-8E2570F08D2A}"/>
              </a:ext>
            </a:extLst>
          </p:cNvPr>
          <p:cNvSpPr/>
          <p:nvPr/>
        </p:nvSpPr>
        <p:spPr>
          <a:xfrm>
            <a:off x="3102016" y="1418043"/>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~145 kJ</a:t>
            </a:r>
          </a:p>
        </p:txBody>
      </p:sp>
      <p:sp>
        <p:nvSpPr>
          <p:cNvPr id="20" name="Rectangle 19">
            <a:extLst>
              <a:ext uri="{FF2B5EF4-FFF2-40B4-BE49-F238E27FC236}">
                <a16:creationId xmlns:a16="http://schemas.microsoft.com/office/drawing/2014/main" id="{178686A3-E7B0-424B-99B1-9A3D79FB4C37}"/>
              </a:ext>
            </a:extLst>
          </p:cNvPr>
          <p:cNvSpPr/>
          <p:nvPr/>
        </p:nvSpPr>
        <p:spPr>
          <a:xfrm>
            <a:off x="3102016" y="1017558"/>
            <a:ext cx="2592730" cy="400485"/>
          </a:xfrm>
          <a:prstGeom prst="rect">
            <a:avLst/>
          </a:prstGeom>
          <a:solidFill>
            <a:schemeClr val="bg1">
              <a:lumMod val="85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b="1">
                <a:solidFill>
                  <a:schemeClr val="tx1"/>
                </a:solidFill>
              </a:rPr>
              <a:t>Targets</a:t>
            </a:r>
          </a:p>
        </p:txBody>
      </p:sp>
      <p:sp>
        <p:nvSpPr>
          <p:cNvPr id="21" name="Rectangle 20">
            <a:extLst>
              <a:ext uri="{FF2B5EF4-FFF2-40B4-BE49-F238E27FC236}">
                <a16:creationId xmlns:a16="http://schemas.microsoft.com/office/drawing/2014/main" id="{5449601C-4A48-4909-9BEA-E2BE5B8F398B}"/>
              </a:ext>
            </a:extLst>
          </p:cNvPr>
          <p:cNvSpPr/>
          <p:nvPr/>
        </p:nvSpPr>
        <p:spPr>
          <a:xfrm>
            <a:off x="3102016" y="1818527"/>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3 g’s</a:t>
            </a:r>
          </a:p>
        </p:txBody>
      </p:sp>
      <p:sp>
        <p:nvSpPr>
          <p:cNvPr id="22" name="Rectangle 21">
            <a:extLst>
              <a:ext uri="{FF2B5EF4-FFF2-40B4-BE49-F238E27FC236}">
                <a16:creationId xmlns:a16="http://schemas.microsoft.com/office/drawing/2014/main" id="{6E0868F2-970C-4B00-8E42-C1B2CB8E486B}"/>
              </a:ext>
            </a:extLst>
          </p:cNvPr>
          <p:cNvSpPr/>
          <p:nvPr/>
        </p:nvSpPr>
        <p:spPr>
          <a:xfrm>
            <a:off x="3102016" y="2219012"/>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~25,000 kg</a:t>
            </a:r>
          </a:p>
        </p:txBody>
      </p:sp>
      <p:sp>
        <p:nvSpPr>
          <p:cNvPr id="23" name="Rectangle 22">
            <a:extLst>
              <a:ext uri="{FF2B5EF4-FFF2-40B4-BE49-F238E27FC236}">
                <a16:creationId xmlns:a16="http://schemas.microsoft.com/office/drawing/2014/main" id="{0CA8C446-31E5-4BD2-B48A-859538260BDC}"/>
              </a:ext>
            </a:extLst>
          </p:cNvPr>
          <p:cNvSpPr/>
          <p:nvPr/>
        </p:nvSpPr>
        <p:spPr>
          <a:xfrm>
            <a:off x="3102016" y="2619496"/>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 10 hours</a:t>
            </a:r>
          </a:p>
        </p:txBody>
      </p:sp>
      <p:sp>
        <p:nvSpPr>
          <p:cNvPr id="24" name="Rectangle 23">
            <a:extLst>
              <a:ext uri="{FF2B5EF4-FFF2-40B4-BE49-F238E27FC236}">
                <a16:creationId xmlns:a16="http://schemas.microsoft.com/office/drawing/2014/main" id="{E9D1BDAE-E1D3-4274-A9A4-A2B030AA01A6}"/>
              </a:ext>
            </a:extLst>
          </p:cNvPr>
          <p:cNvSpPr/>
          <p:nvPr/>
        </p:nvSpPr>
        <p:spPr>
          <a:xfrm>
            <a:off x="3102016" y="3420465"/>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Rebound &lt; 0.5 m</a:t>
            </a:r>
          </a:p>
        </p:txBody>
      </p:sp>
      <p:sp>
        <p:nvSpPr>
          <p:cNvPr id="25" name="Rectangle 24">
            <a:extLst>
              <a:ext uri="{FF2B5EF4-FFF2-40B4-BE49-F238E27FC236}">
                <a16:creationId xmlns:a16="http://schemas.microsoft.com/office/drawing/2014/main" id="{14E9F8D4-64CB-4191-AC0C-87C946D4E5F2}"/>
              </a:ext>
            </a:extLst>
          </p:cNvPr>
          <p:cNvSpPr/>
          <p:nvPr/>
        </p:nvSpPr>
        <p:spPr>
          <a:xfrm>
            <a:off x="3102016" y="3820950"/>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KE</a:t>
            </a:r>
            <a:r>
              <a:rPr lang="en-US" sz="1400" baseline="-25000">
                <a:solidFill>
                  <a:schemeClr val="tx1"/>
                </a:solidFill>
              </a:rPr>
              <a:t>final</a:t>
            </a:r>
            <a:r>
              <a:rPr lang="en-US" sz="1400">
                <a:solidFill>
                  <a:schemeClr val="tx1"/>
                </a:solidFill>
              </a:rPr>
              <a:t> = 0</a:t>
            </a:r>
          </a:p>
        </p:txBody>
      </p:sp>
      <p:sp>
        <p:nvSpPr>
          <p:cNvPr id="26" name="Rectangle 25">
            <a:extLst>
              <a:ext uri="{FF2B5EF4-FFF2-40B4-BE49-F238E27FC236}">
                <a16:creationId xmlns:a16="http://schemas.microsoft.com/office/drawing/2014/main" id="{CCB7A8D8-9E58-448A-B9AD-1AE7A40EBE43}"/>
              </a:ext>
            </a:extLst>
          </p:cNvPr>
          <p:cNvSpPr/>
          <p:nvPr/>
        </p:nvSpPr>
        <p:spPr>
          <a:xfrm>
            <a:off x="3102016" y="4221434"/>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Settling time &lt; 2 s</a:t>
            </a:r>
          </a:p>
        </p:txBody>
      </p:sp>
      <p:sp>
        <p:nvSpPr>
          <p:cNvPr id="27" name="Rectangle 26">
            <a:extLst>
              <a:ext uri="{FF2B5EF4-FFF2-40B4-BE49-F238E27FC236}">
                <a16:creationId xmlns:a16="http://schemas.microsoft.com/office/drawing/2014/main" id="{F952948D-974A-4730-9576-9F23164D8A05}"/>
              </a:ext>
            </a:extLst>
          </p:cNvPr>
          <p:cNvSpPr/>
          <p:nvPr/>
        </p:nvSpPr>
        <p:spPr>
          <a:xfrm>
            <a:off x="3102016" y="4621919"/>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 10 hours</a:t>
            </a:r>
          </a:p>
        </p:txBody>
      </p:sp>
      <p:sp>
        <p:nvSpPr>
          <p:cNvPr id="28" name="Rectangle 27">
            <a:extLst>
              <a:ext uri="{FF2B5EF4-FFF2-40B4-BE49-F238E27FC236}">
                <a16:creationId xmlns:a16="http://schemas.microsoft.com/office/drawing/2014/main" id="{4BD15680-5899-495D-AD82-1A591EDCA48F}"/>
              </a:ext>
            </a:extLst>
          </p:cNvPr>
          <p:cNvSpPr/>
          <p:nvPr/>
        </p:nvSpPr>
        <p:spPr>
          <a:xfrm>
            <a:off x="3102016" y="5022403"/>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~145 kJ</a:t>
            </a:r>
          </a:p>
        </p:txBody>
      </p:sp>
      <p:sp>
        <p:nvSpPr>
          <p:cNvPr id="31" name="Rectangle 30">
            <a:extLst>
              <a:ext uri="{FF2B5EF4-FFF2-40B4-BE49-F238E27FC236}">
                <a16:creationId xmlns:a16="http://schemas.microsoft.com/office/drawing/2014/main" id="{BBE8BCBF-1BD6-41D1-8480-2F81A07855A8}"/>
              </a:ext>
            </a:extLst>
          </p:cNvPr>
          <p:cNvSpPr/>
          <p:nvPr/>
        </p:nvSpPr>
        <p:spPr>
          <a:xfrm>
            <a:off x="509286" y="3019980"/>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Indicate Reusability</a:t>
            </a:r>
          </a:p>
        </p:txBody>
      </p:sp>
      <p:sp>
        <p:nvSpPr>
          <p:cNvPr id="33" name="Rectangle 32">
            <a:extLst>
              <a:ext uri="{FF2B5EF4-FFF2-40B4-BE49-F238E27FC236}">
                <a16:creationId xmlns:a16="http://schemas.microsoft.com/office/drawing/2014/main" id="{686CD993-EB50-40A5-97BC-60E5BE8BB242}"/>
              </a:ext>
            </a:extLst>
          </p:cNvPr>
          <p:cNvSpPr/>
          <p:nvPr/>
        </p:nvSpPr>
        <p:spPr>
          <a:xfrm>
            <a:off x="3102016" y="3019980"/>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Proves 100% Reusability </a:t>
            </a:r>
          </a:p>
        </p:txBody>
      </p:sp>
      <p:sp>
        <p:nvSpPr>
          <p:cNvPr id="35" name="Rectangle 34">
            <a:extLst>
              <a:ext uri="{FF2B5EF4-FFF2-40B4-BE49-F238E27FC236}">
                <a16:creationId xmlns:a16="http://schemas.microsoft.com/office/drawing/2014/main" id="{09A4751E-C332-43B8-8E48-58A4A59313F5}"/>
              </a:ext>
            </a:extLst>
          </p:cNvPr>
          <p:cNvSpPr/>
          <p:nvPr/>
        </p:nvSpPr>
        <p:spPr>
          <a:xfrm>
            <a:off x="509286" y="5422888"/>
            <a:ext cx="2592730" cy="400485"/>
          </a:xfrm>
          <a:prstGeom prst="rect">
            <a:avLst/>
          </a:prstGeom>
          <a:solidFill>
            <a:schemeClr val="accent1">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r>
              <a:rPr lang="en-US" sz="1400">
                <a:solidFill>
                  <a:schemeClr val="tx1"/>
                </a:solidFill>
              </a:rPr>
              <a:t>Withstand Lunar Conditions </a:t>
            </a:r>
          </a:p>
        </p:txBody>
      </p:sp>
      <p:sp>
        <p:nvSpPr>
          <p:cNvPr id="37" name="Rectangle 36">
            <a:extLst>
              <a:ext uri="{FF2B5EF4-FFF2-40B4-BE49-F238E27FC236}">
                <a16:creationId xmlns:a16="http://schemas.microsoft.com/office/drawing/2014/main" id="{965EB6C8-EB09-4643-ADAD-1AA5824E084E}"/>
              </a:ext>
            </a:extLst>
          </p:cNvPr>
          <p:cNvSpPr/>
          <p:nvPr/>
        </p:nvSpPr>
        <p:spPr>
          <a:xfrm>
            <a:off x="3102016" y="5422888"/>
            <a:ext cx="2592730" cy="400485"/>
          </a:xfrm>
          <a:prstGeom prst="rect">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400">
                <a:solidFill>
                  <a:schemeClr val="tx1"/>
                </a:solidFill>
              </a:rPr>
              <a:t>Lifespan of 10 years</a:t>
            </a:r>
          </a:p>
        </p:txBody>
      </p:sp>
      <p:sp>
        <p:nvSpPr>
          <p:cNvPr id="48" name="Rectangle: Rounded Corners 47">
            <a:extLst>
              <a:ext uri="{FF2B5EF4-FFF2-40B4-BE49-F238E27FC236}">
                <a16:creationId xmlns:a16="http://schemas.microsoft.com/office/drawing/2014/main" id="{1862A76A-00B5-41D8-BD0C-CC95E8554D8F}"/>
              </a:ext>
            </a:extLst>
          </p:cNvPr>
          <p:cNvSpPr/>
          <p:nvPr/>
        </p:nvSpPr>
        <p:spPr>
          <a:xfrm>
            <a:off x="7011535" y="573805"/>
            <a:ext cx="415690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a:solidFill>
                  <a:schemeClr val="bg1"/>
                </a:solidFill>
                <a:latin typeface="+mj-lt"/>
              </a:rPr>
              <a:t>Metric</a:t>
            </a:r>
          </a:p>
        </p:txBody>
      </p:sp>
      <p:grpSp>
        <p:nvGrpSpPr>
          <p:cNvPr id="82" name="Group 81">
            <a:extLst>
              <a:ext uri="{FF2B5EF4-FFF2-40B4-BE49-F238E27FC236}">
                <a16:creationId xmlns:a16="http://schemas.microsoft.com/office/drawing/2014/main" id="{FBEAEE22-DFF9-4C90-A1BA-474D2BABF126}"/>
              </a:ext>
            </a:extLst>
          </p:cNvPr>
          <p:cNvGrpSpPr/>
          <p:nvPr/>
        </p:nvGrpSpPr>
        <p:grpSpPr>
          <a:xfrm>
            <a:off x="5694746" y="2018770"/>
            <a:ext cx="5473691" cy="2867472"/>
            <a:chOff x="5694746" y="2018770"/>
            <a:chExt cx="5473691" cy="2867472"/>
          </a:xfrm>
        </p:grpSpPr>
        <p:cxnSp>
          <p:nvCxnSpPr>
            <p:cNvPr id="58" name="Straight Arrow Connector 57">
              <a:extLst>
                <a:ext uri="{FF2B5EF4-FFF2-40B4-BE49-F238E27FC236}">
                  <a16:creationId xmlns:a16="http://schemas.microsoft.com/office/drawing/2014/main" id="{1350FF0D-D8DC-4781-9D63-14964520C84F}"/>
                </a:ext>
              </a:extLst>
            </p:cNvPr>
            <p:cNvCxnSpPr>
              <a:cxnSpLocks/>
              <a:endCxn id="21" idx="3"/>
            </p:cNvCxnSpPr>
            <p:nvPr/>
          </p:nvCxnSpPr>
          <p:spPr>
            <a:xfrm flipH="1" flipV="1">
              <a:off x="5694746" y="2018770"/>
              <a:ext cx="1503475" cy="72691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Rounded Corners 80">
              <a:extLst>
                <a:ext uri="{FF2B5EF4-FFF2-40B4-BE49-F238E27FC236}">
                  <a16:creationId xmlns:a16="http://schemas.microsoft.com/office/drawing/2014/main" id="{AA16519F-1C1F-45D6-A6BD-349647B96AB3}"/>
                </a:ext>
              </a:extLst>
            </p:cNvPr>
            <p:cNvSpPr/>
            <p:nvPr/>
          </p:nvSpPr>
          <p:spPr>
            <a:xfrm>
              <a:off x="7011535" y="2419253"/>
              <a:ext cx="4156902" cy="2466989"/>
            </a:xfrm>
            <a:prstGeom prst="roundRect">
              <a:avLst>
                <a:gd name="adj" fmla="val 35460"/>
              </a:avLst>
            </a:prstGeom>
            <a:solidFill>
              <a:schemeClr val="bg1"/>
            </a:solidFill>
            <a:ln w="5715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effectLst/>
                </a:rPr>
                <a:t>System remains elastically ductile when subjected to up to 3 g's of acceleration.</a:t>
              </a:r>
              <a:endParaRPr lang="en-US">
                <a:effectLst/>
              </a:endParaRPr>
            </a:p>
          </p:txBody>
        </p:sp>
      </p:grpSp>
      <p:grpSp>
        <p:nvGrpSpPr>
          <p:cNvPr id="94" name="Group 93">
            <a:extLst>
              <a:ext uri="{FF2B5EF4-FFF2-40B4-BE49-F238E27FC236}">
                <a16:creationId xmlns:a16="http://schemas.microsoft.com/office/drawing/2014/main" id="{9F936668-E48D-4A47-A490-6D813E57BA72}"/>
              </a:ext>
            </a:extLst>
          </p:cNvPr>
          <p:cNvGrpSpPr/>
          <p:nvPr/>
        </p:nvGrpSpPr>
        <p:grpSpPr>
          <a:xfrm>
            <a:off x="5694746" y="1618286"/>
            <a:ext cx="5473691" cy="3283121"/>
            <a:chOff x="5694746" y="1618286"/>
            <a:chExt cx="5473691" cy="3283121"/>
          </a:xfrm>
        </p:grpSpPr>
        <p:cxnSp>
          <p:nvCxnSpPr>
            <p:cNvPr id="56" name="Straight Arrow Connector 55">
              <a:extLst>
                <a:ext uri="{FF2B5EF4-FFF2-40B4-BE49-F238E27FC236}">
                  <a16:creationId xmlns:a16="http://schemas.microsoft.com/office/drawing/2014/main" id="{41D3425A-FCBD-434B-A31E-4C918AE062E4}"/>
                </a:ext>
              </a:extLst>
            </p:cNvPr>
            <p:cNvCxnSpPr>
              <a:cxnSpLocks/>
              <a:endCxn id="19" idx="3"/>
            </p:cNvCxnSpPr>
            <p:nvPr/>
          </p:nvCxnSpPr>
          <p:spPr>
            <a:xfrm flipH="1" flipV="1">
              <a:off x="5694746" y="1618286"/>
              <a:ext cx="1631742" cy="9814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158D43FF-35CD-4798-A8F4-76C886D1B603}"/>
                </a:ext>
              </a:extLst>
            </p:cNvPr>
            <p:cNvSpPr/>
            <p:nvPr/>
          </p:nvSpPr>
          <p:spPr>
            <a:xfrm>
              <a:off x="7011535" y="2419254"/>
              <a:ext cx="4156902" cy="2482153"/>
            </a:xfrm>
            <a:prstGeom prst="roundRect">
              <a:avLst>
                <a:gd name="adj" fmla="val 35460"/>
              </a:avLst>
            </a:prstGeom>
            <a:solidFill>
              <a:schemeClr val="bg1"/>
            </a:solidFill>
            <a:ln w="5715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effectLst/>
                </a:rPr>
                <a:t>All kinetic energy from impact is absorbed into the system as it brings the structure to rest</a:t>
              </a:r>
              <a:r>
                <a:rPr lang="en-US">
                  <a:effectLst/>
                </a:rPr>
                <a:t>.</a:t>
              </a:r>
            </a:p>
          </p:txBody>
        </p:sp>
      </p:grpSp>
      <p:grpSp>
        <p:nvGrpSpPr>
          <p:cNvPr id="89" name="Group 88">
            <a:extLst>
              <a:ext uri="{FF2B5EF4-FFF2-40B4-BE49-F238E27FC236}">
                <a16:creationId xmlns:a16="http://schemas.microsoft.com/office/drawing/2014/main" id="{06C1343F-A988-4F66-940E-9F2CE8E69CFA}"/>
              </a:ext>
            </a:extLst>
          </p:cNvPr>
          <p:cNvGrpSpPr/>
          <p:nvPr/>
        </p:nvGrpSpPr>
        <p:grpSpPr>
          <a:xfrm>
            <a:off x="5694746" y="2414098"/>
            <a:ext cx="5473691" cy="2482153"/>
            <a:chOff x="5694746" y="2414098"/>
            <a:chExt cx="5473691" cy="2482153"/>
          </a:xfrm>
        </p:grpSpPr>
        <p:cxnSp>
          <p:nvCxnSpPr>
            <p:cNvPr id="63" name="Straight Arrow Connector 62">
              <a:extLst>
                <a:ext uri="{FF2B5EF4-FFF2-40B4-BE49-F238E27FC236}">
                  <a16:creationId xmlns:a16="http://schemas.microsoft.com/office/drawing/2014/main" id="{0F294303-3B25-4373-B59A-873C46DADF4A}"/>
                </a:ext>
              </a:extLst>
            </p:cNvPr>
            <p:cNvCxnSpPr>
              <a:cxnSpLocks/>
              <a:endCxn id="23" idx="3"/>
            </p:cNvCxnSpPr>
            <p:nvPr/>
          </p:nvCxnSpPr>
          <p:spPr>
            <a:xfrm flipH="1" flipV="1">
              <a:off x="5694746" y="2819739"/>
              <a:ext cx="1316789" cy="32601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CBA9DDB6-E55B-4B54-947D-812E4FD573A7}"/>
                </a:ext>
              </a:extLst>
            </p:cNvPr>
            <p:cNvSpPr/>
            <p:nvPr/>
          </p:nvSpPr>
          <p:spPr>
            <a:xfrm>
              <a:off x="7011535" y="2414098"/>
              <a:ext cx="4156902" cy="2482153"/>
            </a:xfrm>
            <a:prstGeom prst="roundRect">
              <a:avLst>
                <a:gd name="adj" fmla="val 35460"/>
              </a:avLst>
            </a:prstGeom>
            <a:solidFill>
              <a:schemeClr val="bg1"/>
            </a:solidFill>
            <a:ln w="5715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rPr>
                <a:t>Through dissipation of stored energy and/or active reversion, the system returns exactly to original parameters within the time limit.</a:t>
              </a:r>
              <a:endParaRPr lang="en-US" sz="2400">
                <a:solidFill>
                  <a:schemeClr val="tx1"/>
                </a:solidFill>
                <a:effectLst/>
              </a:endParaRPr>
            </a:p>
          </p:txBody>
        </p:sp>
      </p:grpSp>
      <p:grpSp>
        <p:nvGrpSpPr>
          <p:cNvPr id="92" name="Group 91">
            <a:extLst>
              <a:ext uri="{FF2B5EF4-FFF2-40B4-BE49-F238E27FC236}">
                <a16:creationId xmlns:a16="http://schemas.microsoft.com/office/drawing/2014/main" id="{9165E0D3-0282-4C44-B60D-B8E8BF994503}"/>
              </a:ext>
            </a:extLst>
          </p:cNvPr>
          <p:cNvGrpSpPr/>
          <p:nvPr/>
        </p:nvGrpSpPr>
        <p:grpSpPr>
          <a:xfrm>
            <a:off x="5694746" y="2419252"/>
            <a:ext cx="5473691" cy="2482947"/>
            <a:chOff x="5694746" y="2419252"/>
            <a:chExt cx="5473691" cy="2482947"/>
          </a:xfrm>
        </p:grpSpPr>
        <p:cxnSp>
          <p:nvCxnSpPr>
            <p:cNvPr id="66" name="Straight Arrow Connector 65">
              <a:extLst>
                <a:ext uri="{FF2B5EF4-FFF2-40B4-BE49-F238E27FC236}">
                  <a16:creationId xmlns:a16="http://schemas.microsoft.com/office/drawing/2014/main" id="{90C75E42-97DF-46C7-8E01-CA87212B2BA0}"/>
                </a:ext>
              </a:extLst>
            </p:cNvPr>
            <p:cNvCxnSpPr>
              <a:cxnSpLocks/>
              <a:endCxn id="33" idx="3"/>
            </p:cNvCxnSpPr>
            <p:nvPr/>
          </p:nvCxnSpPr>
          <p:spPr>
            <a:xfrm flipH="1" flipV="1">
              <a:off x="5694746" y="3220223"/>
              <a:ext cx="1316789" cy="170688"/>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Rounded Corners 90">
              <a:extLst>
                <a:ext uri="{FF2B5EF4-FFF2-40B4-BE49-F238E27FC236}">
                  <a16:creationId xmlns:a16="http://schemas.microsoft.com/office/drawing/2014/main" id="{5EB179B2-3D81-4925-A4E3-38ECD89F1624}"/>
                </a:ext>
              </a:extLst>
            </p:cNvPr>
            <p:cNvSpPr/>
            <p:nvPr/>
          </p:nvSpPr>
          <p:spPr>
            <a:xfrm>
              <a:off x="7011535" y="2419252"/>
              <a:ext cx="4156902" cy="2482947"/>
            </a:xfrm>
            <a:prstGeom prst="roundRect">
              <a:avLst>
                <a:gd name="adj" fmla="val 35460"/>
              </a:avLst>
            </a:prstGeom>
            <a:solidFill>
              <a:schemeClr val="bg1"/>
            </a:solidFill>
            <a:ln w="5715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effectLst/>
                </a:rPr>
                <a:t>Sensors monitor parameter values over time including when parameters return to initial values.</a:t>
              </a:r>
            </a:p>
          </p:txBody>
        </p:sp>
      </p:grpSp>
      <p:grpSp>
        <p:nvGrpSpPr>
          <p:cNvPr id="88" name="Group 87">
            <a:extLst>
              <a:ext uri="{FF2B5EF4-FFF2-40B4-BE49-F238E27FC236}">
                <a16:creationId xmlns:a16="http://schemas.microsoft.com/office/drawing/2014/main" id="{D16238D1-B9AE-4FD0-8B26-1187DA7193D5}"/>
              </a:ext>
            </a:extLst>
          </p:cNvPr>
          <p:cNvGrpSpPr/>
          <p:nvPr/>
        </p:nvGrpSpPr>
        <p:grpSpPr>
          <a:xfrm>
            <a:off x="5694746" y="2414099"/>
            <a:ext cx="5473691" cy="2472144"/>
            <a:chOff x="5694746" y="2414099"/>
            <a:chExt cx="5473691" cy="2472144"/>
          </a:xfrm>
        </p:grpSpPr>
        <p:cxnSp>
          <p:nvCxnSpPr>
            <p:cNvPr id="61" name="Straight Arrow Connector 60">
              <a:extLst>
                <a:ext uri="{FF2B5EF4-FFF2-40B4-BE49-F238E27FC236}">
                  <a16:creationId xmlns:a16="http://schemas.microsoft.com/office/drawing/2014/main" id="{BF83D136-C02B-4A03-BA85-DF0CB92F6598}"/>
                </a:ext>
              </a:extLst>
            </p:cNvPr>
            <p:cNvCxnSpPr>
              <a:cxnSpLocks/>
              <a:endCxn id="22" idx="3"/>
            </p:cNvCxnSpPr>
            <p:nvPr/>
          </p:nvCxnSpPr>
          <p:spPr>
            <a:xfrm flipH="1" flipV="1">
              <a:off x="5694746" y="2419255"/>
              <a:ext cx="1410904" cy="49541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Rounded Corners 83">
              <a:extLst>
                <a:ext uri="{FF2B5EF4-FFF2-40B4-BE49-F238E27FC236}">
                  <a16:creationId xmlns:a16="http://schemas.microsoft.com/office/drawing/2014/main" id="{9B788A6B-BEA4-4DF0-AB96-4B2664D8C634}"/>
                </a:ext>
              </a:extLst>
            </p:cNvPr>
            <p:cNvSpPr/>
            <p:nvPr/>
          </p:nvSpPr>
          <p:spPr>
            <a:xfrm>
              <a:off x="7011535" y="2414099"/>
              <a:ext cx="4156902" cy="2472144"/>
            </a:xfrm>
            <a:prstGeom prst="roundRect">
              <a:avLst>
                <a:gd name="adj" fmla="val 35460"/>
              </a:avLst>
            </a:prstGeom>
            <a:solidFill>
              <a:schemeClr val="bg1"/>
            </a:solidFill>
            <a:ln w="5715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effectLst/>
                </a:rPr>
                <a:t>Materials and geometry of the structure statically supports the mass under Earth and Moon gravity without plastic deformation.</a:t>
              </a:r>
            </a:p>
          </p:txBody>
        </p:sp>
      </p:grpSp>
      <p:sp>
        <p:nvSpPr>
          <p:cNvPr id="93" name="Rectangle: Rounded Corners 92">
            <a:extLst>
              <a:ext uri="{FF2B5EF4-FFF2-40B4-BE49-F238E27FC236}">
                <a16:creationId xmlns:a16="http://schemas.microsoft.com/office/drawing/2014/main" id="{852FB297-2448-4525-963A-9FC110818EE6}"/>
              </a:ext>
            </a:extLst>
          </p:cNvPr>
          <p:cNvSpPr/>
          <p:nvPr/>
        </p:nvSpPr>
        <p:spPr>
          <a:xfrm>
            <a:off x="7011535" y="2415428"/>
            <a:ext cx="4156902" cy="2482153"/>
          </a:xfrm>
          <a:prstGeom prst="roundRect">
            <a:avLst>
              <a:gd name="adj" fmla="val 35460"/>
            </a:avLst>
          </a:prstGeom>
          <a:noFill/>
          <a:ln w="762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effectLst/>
            </a:endParaRPr>
          </a:p>
        </p:txBody>
      </p:sp>
      <p:grpSp>
        <p:nvGrpSpPr>
          <p:cNvPr id="101" name="Group 100">
            <a:extLst>
              <a:ext uri="{FF2B5EF4-FFF2-40B4-BE49-F238E27FC236}">
                <a16:creationId xmlns:a16="http://schemas.microsoft.com/office/drawing/2014/main" id="{0ADE37AA-D424-40BD-B26F-8D5372A40BD7}"/>
              </a:ext>
            </a:extLst>
          </p:cNvPr>
          <p:cNvGrpSpPr/>
          <p:nvPr/>
        </p:nvGrpSpPr>
        <p:grpSpPr>
          <a:xfrm>
            <a:off x="0" y="-2122"/>
            <a:ext cx="914400" cy="914400"/>
            <a:chOff x="2702779" y="1492035"/>
            <a:chExt cx="914400" cy="914400"/>
          </a:xfrm>
        </p:grpSpPr>
        <p:sp>
          <p:nvSpPr>
            <p:cNvPr id="102" name="Oval 101">
              <a:extLst>
                <a:ext uri="{FF2B5EF4-FFF2-40B4-BE49-F238E27FC236}">
                  <a16:creationId xmlns:a16="http://schemas.microsoft.com/office/drawing/2014/main" id="{8A43F1E6-72A9-4579-BA4E-342B2B4F6818}"/>
                </a:ext>
              </a:extLst>
            </p:cNvPr>
            <p:cNvSpPr/>
            <p:nvPr/>
          </p:nvSpPr>
          <p:spPr>
            <a:xfrm>
              <a:off x="2810367" y="1584577"/>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3" name="Graphic 102" descr="New Moon">
              <a:extLst>
                <a:ext uri="{FF2B5EF4-FFF2-40B4-BE49-F238E27FC236}">
                  <a16:creationId xmlns:a16="http://schemas.microsoft.com/office/drawing/2014/main" id="{6C5E3603-14FC-4BCC-AE07-59B065A251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779" y="1492035"/>
              <a:ext cx="914400" cy="914400"/>
            </a:xfrm>
            <a:prstGeom prst="rect">
              <a:avLst/>
            </a:prstGeom>
          </p:spPr>
        </p:pic>
        <p:pic>
          <p:nvPicPr>
            <p:cNvPr id="104" name="Graphic 103" descr="Last Quarter Moon">
              <a:extLst>
                <a:ext uri="{FF2B5EF4-FFF2-40B4-BE49-F238E27FC236}">
                  <a16:creationId xmlns:a16="http://schemas.microsoft.com/office/drawing/2014/main" id="{9E2DF61C-A347-44E6-9925-C82AE3C12E3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02779" y="1492035"/>
              <a:ext cx="914400" cy="914400"/>
            </a:xfrm>
            <a:prstGeom prst="rect">
              <a:avLst/>
            </a:prstGeom>
          </p:spPr>
        </p:pic>
      </p:grpSp>
      <p:sp>
        <p:nvSpPr>
          <p:cNvPr id="2" name="Footer Placeholder 3">
            <a:extLst>
              <a:ext uri="{FF2B5EF4-FFF2-40B4-BE49-F238E27FC236}">
                <a16:creationId xmlns:a16="http://schemas.microsoft.com/office/drawing/2014/main" id="{FE1D9985-58BC-4483-B265-F15CE3E3677D}"/>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Melanie Porter</a:t>
            </a:r>
          </a:p>
          <a:p>
            <a:endParaRPr lang="en-US" dirty="0"/>
          </a:p>
        </p:txBody>
      </p:sp>
    </p:spTree>
    <p:extLst>
      <p:ext uri="{BB962C8B-B14F-4D97-AF65-F5344CB8AC3E}">
        <p14:creationId xmlns:p14="http://schemas.microsoft.com/office/powerpoint/2010/main" val="38319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right)">
                                      <p:cBhvr>
                                        <p:cTn id="7" dur="500"/>
                                        <p:tgtEl>
                                          <p:spTgt spid="9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wipe(right)">
                                      <p:cBhvr>
                                        <p:cTn id="10" dur="400"/>
                                        <p:tgtEl>
                                          <p:spTgt spid="9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5"/>
                                        </p:tgtEl>
                                        <p:attrNameLst>
                                          <p:attrName>style.visibility</p:attrName>
                                        </p:attrNameLst>
                                      </p:cBhvr>
                                      <p:to>
                                        <p:strVal val="visible"/>
                                      </p:to>
                                    </p:set>
                                    <p:animEffect transition="in" filter="wipe(right)">
                                      <p:cBhvr>
                                        <p:cTn id="13" dur="400"/>
                                        <p:tgtEl>
                                          <p:spTgt spid="95"/>
                                        </p:tgtEl>
                                      </p:cBhvr>
                                    </p:animEffect>
                                  </p:childTnLst>
                                </p:cTn>
                              </p:par>
                              <p:par>
                                <p:cTn id="14" presetID="1" presetClass="emph" presetSubtype="2" fill="hold" nodeType="withEffect">
                                  <p:stCondLst>
                                    <p:cond delay="0"/>
                                  </p:stCondLst>
                                  <p:childTnLst>
                                    <p:animClr clrSpc="rgb" dir="cw">
                                      <p:cBhvr>
                                        <p:cTn id="15" dur="500" fill="hold"/>
                                        <p:tgtEl>
                                          <p:spTgt spid="19"/>
                                        </p:tgtEl>
                                        <p:attrNameLst>
                                          <p:attrName>fillcolor</p:attrName>
                                        </p:attrNameLst>
                                      </p:cBhvr>
                                      <p:to>
                                        <a:srgbClr val="FFFF66"/>
                                      </p:to>
                                    </p:animClr>
                                    <p:set>
                                      <p:cBhvr>
                                        <p:cTn id="16" dur="500" fill="hold"/>
                                        <p:tgtEl>
                                          <p:spTgt spid="19"/>
                                        </p:tgtEl>
                                        <p:attrNameLst>
                                          <p:attrName>fill.type</p:attrName>
                                        </p:attrNameLst>
                                      </p:cBhvr>
                                      <p:to>
                                        <p:strVal val="solid"/>
                                      </p:to>
                                    </p:set>
                                    <p:set>
                                      <p:cBhvr>
                                        <p:cTn id="17" dur="500" fill="hold"/>
                                        <p:tgtEl>
                                          <p:spTgt spid="19"/>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94"/>
                                        </p:tgtEl>
                                      </p:cBhvr>
                                    </p:animEffect>
                                    <p:set>
                                      <p:cBhvr>
                                        <p:cTn id="22" dur="1" fill="hold">
                                          <p:stCondLst>
                                            <p:cond delay="499"/>
                                          </p:stCondLst>
                                        </p:cTn>
                                        <p:tgtEl>
                                          <p:spTgt spid="94"/>
                                        </p:tgtEl>
                                        <p:attrNameLst>
                                          <p:attrName>style.visibility</p:attrName>
                                        </p:attrNameLst>
                                      </p:cBhvr>
                                      <p:to>
                                        <p:strVal val="hidden"/>
                                      </p:to>
                                    </p:set>
                                  </p:childTnLst>
                                </p:cTn>
                              </p:par>
                              <p:par>
                                <p:cTn id="23" presetID="22" presetClass="entr" presetSubtype="2" fill="hold" nodeType="with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wipe(right)">
                                      <p:cBhvr>
                                        <p:cTn id="25" dur="500"/>
                                        <p:tgtEl>
                                          <p:spTgt spid="82"/>
                                        </p:tgtEl>
                                      </p:cBhvr>
                                    </p:animEffect>
                                  </p:childTnLst>
                                </p:cTn>
                              </p:par>
                              <p:par>
                                <p:cTn id="26" presetID="1" presetClass="emph" presetSubtype="2" fill="hold" nodeType="withEffect">
                                  <p:stCondLst>
                                    <p:cond delay="0"/>
                                  </p:stCondLst>
                                  <p:childTnLst>
                                    <p:animClr clrSpc="rgb" dir="cw">
                                      <p:cBhvr>
                                        <p:cTn id="27" dur="500" fill="hold"/>
                                        <p:tgtEl>
                                          <p:spTgt spid="19"/>
                                        </p:tgtEl>
                                        <p:attrNameLst>
                                          <p:attrName>fillcolor</p:attrName>
                                        </p:attrNameLst>
                                      </p:cBhvr>
                                      <p:to>
                                        <a:schemeClr val="bg1"/>
                                      </p:to>
                                    </p:animClr>
                                    <p:set>
                                      <p:cBhvr>
                                        <p:cTn id="28" dur="500" fill="hold"/>
                                        <p:tgtEl>
                                          <p:spTgt spid="19"/>
                                        </p:tgtEl>
                                        <p:attrNameLst>
                                          <p:attrName>fill.type</p:attrName>
                                        </p:attrNameLst>
                                      </p:cBhvr>
                                      <p:to>
                                        <p:strVal val="solid"/>
                                      </p:to>
                                    </p:set>
                                    <p:set>
                                      <p:cBhvr>
                                        <p:cTn id="29" dur="500" fill="hold"/>
                                        <p:tgtEl>
                                          <p:spTgt spid="19"/>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500" fill="hold"/>
                                        <p:tgtEl>
                                          <p:spTgt spid="21"/>
                                        </p:tgtEl>
                                        <p:attrNameLst>
                                          <p:attrName>fillcolor</p:attrName>
                                        </p:attrNameLst>
                                      </p:cBhvr>
                                      <p:to>
                                        <a:srgbClr val="FFFF66"/>
                                      </p:to>
                                    </p:animClr>
                                    <p:set>
                                      <p:cBhvr>
                                        <p:cTn id="32" dur="500" fill="hold"/>
                                        <p:tgtEl>
                                          <p:spTgt spid="21"/>
                                        </p:tgtEl>
                                        <p:attrNameLst>
                                          <p:attrName>fill.type</p:attrName>
                                        </p:attrNameLst>
                                      </p:cBhvr>
                                      <p:to>
                                        <p:strVal val="solid"/>
                                      </p:to>
                                    </p:set>
                                    <p:set>
                                      <p:cBhvr>
                                        <p:cTn id="33" dur="500" fill="hold"/>
                                        <p:tgtEl>
                                          <p:spTgt spid="21"/>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nodeType="clickEffect">
                                  <p:stCondLst>
                                    <p:cond delay="0"/>
                                  </p:stCondLst>
                                  <p:childTnLst>
                                    <p:animEffect transition="out" filter="wipe(left)">
                                      <p:cBhvr>
                                        <p:cTn id="37" dur="500"/>
                                        <p:tgtEl>
                                          <p:spTgt spid="82"/>
                                        </p:tgtEl>
                                      </p:cBhvr>
                                    </p:animEffect>
                                    <p:set>
                                      <p:cBhvr>
                                        <p:cTn id="38" dur="1" fill="hold">
                                          <p:stCondLst>
                                            <p:cond delay="499"/>
                                          </p:stCondLst>
                                        </p:cTn>
                                        <p:tgtEl>
                                          <p:spTgt spid="82"/>
                                        </p:tgtEl>
                                        <p:attrNameLst>
                                          <p:attrName>style.visibility</p:attrName>
                                        </p:attrNameLst>
                                      </p:cBhvr>
                                      <p:to>
                                        <p:strVal val="hidden"/>
                                      </p:to>
                                    </p:set>
                                  </p:childTnLst>
                                </p:cTn>
                              </p:par>
                              <p:par>
                                <p:cTn id="39" presetID="22" presetClass="entr" presetSubtype="2"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wipe(right)">
                                      <p:cBhvr>
                                        <p:cTn id="41" dur="500"/>
                                        <p:tgtEl>
                                          <p:spTgt spid="88"/>
                                        </p:tgtEl>
                                      </p:cBhvr>
                                    </p:animEffect>
                                  </p:childTnLst>
                                </p:cTn>
                              </p:par>
                              <p:par>
                                <p:cTn id="42" presetID="1" presetClass="emph" presetSubtype="2" fill="hold" nodeType="withEffect">
                                  <p:stCondLst>
                                    <p:cond delay="0"/>
                                  </p:stCondLst>
                                  <p:childTnLst>
                                    <p:animClr clrSpc="rgb" dir="cw">
                                      <p:cBhvr>
                                        <p:cTn id="43" dur="500" fill="hold"/>
                                        <p:tgtEl>
                                          <p:spTgt spid="21"/>
                                        </p:tgtEl>
                                        <p:attrNameLst>
                                          <p:attrName>fillcolor</p:attrName>
                                        </p:attrNameLst>
                                      </p:cBhvr>
                                      <p:to>
                                        <a:schemeClr val="bg1"/>
                                      </p:to>
                                    </p:animClr>
                                    <p:set>
                                      <p:cBhvr>
                                        <p:cTn id="44" dur="500" fill="hold"/>
                                        <p:tgtEl>
                                          <p:spTgt spid="21"/>
                                        </p:tgtEl>
                                        <p:attrNameLst>
                                          <p:attrName>fill.type</p:attrName>
                                        </p:attrNameLst>
                                      </p:cBhvr>
                                      <p:to>
                                        <p:strVal val="solid"/>
                                      </p:to>
                                    </p:set>
                                    <p:set>
                                      <p:cBhvr>
                                        <p:cTn id="45" dur="500" fill="hold"/>
                                        <p:tgtEl>
                                          <p:spTgt spid="21"/>
                                        </p:tgtEl>
                                        <p:attrNameLst>
                                          <p:attrName>fill.on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22"/>
                                        </p:tgtEl>
                                        <p:attrNameLst>
                                          <p:attrName>fillcolor</p:attrName>
                                        </p:attrNameLst>
                                      </p:cBhvr>
                                      <p:to>
                                        <a:srgbClr val="FFFF66"/>
                                      </p:to>
                                    </p:animClr>
                                    <p:set>
                                      <p:cBhvr>
                                        <p:cTn id="48" dur="500" fill="hold"/>
                                        <p:tgtEl>
                                          <p:spTgt spid="22"/>
                                        </p:tgtEl>
                                        <p:attrNameLst>
                                          <p:attrName>fill.type</p:attrName>
                                        </p:attrNameLst>
                                      </p:cBhvr>
                                      <p:to>
                                        <p:strVal val="solid"/>
                                      </p:to>
                                    </p:set>
                                    <p:set>
                                      <p:cBhvr>
                                        <p:cTn id="49" dur="500" fill="hold"/>
                                        <p:tgtEl>
                                          <p:spTgt spid="22"/>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nodeType="clickEffect">
                                  <p:stCondLst>
                                    <p:cond delay="0"/>
                                  </p:stCondLst>
                                  <p:childTnLst>
                                    <p:animEffect transition="out" filter="wipe(left)">
                                      <p:cBhvr>
                                        <p:cTn id="53" dur="500"/>
                                        <p:tgtEl>
                                          <p:spTgt spid="88"/>
                                        </p:tgtEl>
                                      </p:cBhvr>
                                    </p:animEffect>
                                    <p:set>
                                      <p:cBhvr>
                                        <p:cTn id="54" dur="1" fill="hold">
                                          <p:stCondLst>
                                            <p:cond delay="499"/>
                                          </p:stCondLst>
                                        </p:cTn>
                                        <p:tgtEl>
                                          <p:spTgt spid="88"/>
                                        </p:tgtEl>
                                        <p:attrNameLst>
                                          <p:attrName>style.visibility</p:attrName>
                                        </p:attrNameLst>
                                      </p:cBhvr>
                                      <p:to>
                                        <p:strVal val="hidden"/>
                                      </p:to>
                                    </p:set>
                                  </p:childTnLst>
                                </p:cTn>
                              </p:par>
                              <p:par>
                                <p:cTn id="55" presetID="22" presetClass="entr" presetSubtype="2" fill="hold" nodeType="with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wipe(right)">
                                      <p:cBhvr>
                                        <p:cTn id="57" dur="500"/>
                                        <p:tgtEl>
                                          <p:spTgt spid="89"/>
                                        </p:tgtEl>
                                      </p:cBhvr>
                                    </p:animEffect>
                                  </p:childTnLst>
                                </p:cTn>
                              </p:par>
                              <p:par>
                                <p:cTn id="58" presetID="1" presetClass="emph" presetSubtype="2" fill="hold" nodeType="withEffect">
                                  <p:stCondLst>
                                    <p:cond delay="0"/>
                                  </p:stCondLst>
                                  <p:childTnLst>
                                    <p:animClr clrSpc="rgb" dir="cw">
                                      <p:cBhvr>
                                        <p:cTn id="59" dur="500" fill="hold"/>
                                        <p:tgtEl>
                                          <p:spTgt spid="22"/>
                                        </p:tgtEl>
                                        <p:attrNameLst>
                                          <p:attrName>fillcolor</p:attrName>
                                        </p:attrNameLst>
                                      </p:cBhvr>
                                      <p:to>
                                        <a:schemeClr val="bg1"/>
                                      </p:to>
                                    </p:animClr>
                                    <p:set>
                                      <p:cBhvr>
                                        <p:cTn id="60" dur="500" fill="hold"/>
                                        <p:tgtEl>
                                          <p:spTgt spid="22"/>
                                        </p:tgtEl>
                                        <p:attrNameLst>
                                          <p:attrName>fill.type</p:attrName>
                                        </p:attrNameLst>
                                      </p:cBhvr>
                                      <p:to>
                                        <p:strVal val="solid"/>
                                      </p:to>
                                    </p:set>
                                    <p:set>
                                      <p:cBhvr>
                                        <p:cTn id="61" dur="500" fill="hold"/>
                                        <p:tgtEl>
                                          <p:spTgt spid="22"/>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500" fill="hold"/>
                                        <p:tgtEl>
                                          <p:spTgt spid="23"/>
                                        </p:tgtEl>
                                        <p:attrNameLst>
                                          <p:attrName>fillcolor</p:attrName>
                                        </p:attrNameLst>
                                      </p:cBhvr>
                                      <p:to>
                                        <a:srgbClr val="FFFF66"/>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22" presetClass="exit" presetSubtype="8" fill="hold" nodeType="clickEffect">
                                  <p:stCondLst>
                                    <p:cond delay="0"/>
                                  </p:stCondLst>
                                  <p:childTnLst>
                                    <p:animEffect transition="out" filter="wipe(left)">
                                      <p:cBhvr>
                                        <p:cTn id="69" dur="500"/>
                                        <p:tgtEl>
                                          <p:spTgt spid="89"/>
                                        </p:tgtEl>
                                      </p:cBhvr>
                                    </p:animEffect>
                                    <p:set>
                                      <p:cBhvr>
                                        <p:cTn id="70" dur="1" fill="hold">
                                          <p:stCondLst>
                                            <p:cond delay="499"/>
                                          </p:stCondLst>
                                        </p:cTn>
                                        <p:tgtEl>
                                          <p:spTgt spid="89"/>
                                        </p:tgtEl>
                                        <p:attrNameLst>
                                          <p:attrName>style.visibility</p:attrName>
                                        </p:attrNameLst>
                                      </p:cBhvr>
                                      <p:to>
                                        <p:strVal val="hidden"/>
                                      </p:to>
                                    </p:set>
                                  </p:childTnLst>
                                </p:cTn>
                              </p:par>
                              <p:par>
                                <p:cTn id="71" presetID="22" presetClass="entr" presetSubtype="2" fill="hold" nodeType="withEffect">
                                  <p:stCondLst>
                                    <p:cond delay="0"/>
                                  </p:stCondLst>
                                  <p:childTnLst>
                                    <p:set>
                                      <p:cBhvr>
                                        <p:cTn id="72" dur="1" fill="hold">
                                          <p:stCondLst>
                                            <p:cond delay="0"/>
                                          </p:stCondLst>
                                        </p:cTn>
                                        <p:tgtEl>
                                          <p:spTgt spid="92"/>
                                        </p:tgtEl>
                                        <p:attrNameLst>
                                          <p:attrName>style.visibility</p:attrName>
                                        </p:attrNameLst>
                                      </p:cBhvr>
                                      <p:to>
                                        <p:strVal val="visible"/>
                                      </p:to>
                                    </p:set>
                                    <p:animEffect transition="in" filter="wipe(right)">
                                      <p:cBhvr>
                                        <p:cTn id="73" dur="500"/>
                                        <p:tgtEl>
                                          <p:spTgt spid="92"/>
                                        </p:tgtEl>
                                      </p:cBhvr>
                                    </p:animEffect>
                                  </p:childTnLst>
                                </p:cTn>
                              </p:par>
                              <p:par>
                                <p:cTn id="74" presetID="1" presetClass="emph" presetSubtype="2" fill="hold" nodeType="withEffect">
                                  <p:stCondLst>
                                    <p:cond delay="0"/>
                                  </p:stCondLst>
                                  <p:childTnLst>
                                    <p:animClr clrSpc="rgb" dir="cw">
                                      <p:cBhvr>
                                        <p:cTn id="75" dur="500" fill="hold"/>
                                        <p:tgtEl>
                                          <p:spTgt spid="23"/>
                                        </p:tgtEl>
                                        <p:attrNameLst>
                                          <p:attrName>fillcolor</p:attrName>
                                        </p:attrNameLst>
                                      </p:cBhvr>
                                      <p:to>
                                        <a:schemeClr val="bg1"/>
                                      </p:to>
                                    </p:animClr>
                                    <p:set>
                                      <p:cBhvr>
                                        <p:cTn id="76" dur="500" fill="hold"/>
                                        <p:tgtEl>
                                          <p:spTgt spid="23"/>
                                        </p:tgtEl>
                                        <p:attrNameLst>
                                          <p:attrName>fill.type</p:attrName>
                                        </p:attrNameLst>
                                      </p:cBhvr>
                                      <p:to>
                                        <p:strVal val="solid"/>
                                      </p:to>
                                    </p:set>
                                    <p:set>
                                      <p:cBhvr>
                                        <p:cTn id="77" dur="500" fill="hold"/>
                                        <p:tgtEl>
                                          <p:spTgt spid="23"/>
                                        </p:tgtEl>
                                        <p:attrNameLst>
                                          <p:attrName>fill.on</p:attrName>
                                        </p:attrNameLst>
                                      </p:cBhvr>
                                      <p:to>
                                        <p:strVal val="true"/>
                                      </p:to>
                                    </p:set>
                                  </p:childTnLst>
                                </p:cTn>
                              </p:par>
                              <p:par>
                                <p:cTn id="78" presetID="1" presetClass="emph" presetSubtype="2" fill="hold" nodeType="withEffect">
                                  <p:stCondLst>
                                    <p:cond delay="0"/>
                                  </p:stCondLst>
                                  <p:childTnLst>
                                    <p:animClr clrSpc="rgb" dir="cw">
                                      <p:cBhvr>
                                        <p:cTn id="79" dur="500" fill="hold"/>
                                        <p:tgtEl>
                                          <p:spTgt spid="33"/>
                                        </p:tgtEl>
                                        <p:attrNameLst>
                                          <p:attrName>fillcolor</p:attrName>
                                        </p:attrNameLst>
                                      </p:cBhvr>
                                      <p:to>
                                        <a:srgbClr val="FFFF66"/>
                                      </p:to>
                                    </p:animClr>
                                    <p:set>
                                      <p:cBhvr>
                                        <p:cTn id="80" dur="500" fill="hold"/>
                                        <p:tgtEl>
                                          <p:spTgt spid="33"/>
                                        </p:tgtEl>
                                        <p:attrNameLst>
                                          <p:attrName>fill.type</p:attrName>
                                        </p:attrNameLst>
                                      </p:cBhvr>
                                      <p:to>
                                        <p:strVal val="solid"/>
                                      </p:to>
                                    </p:set>
                                    <p:set>
                                      <p:cBhvr>
                                        <p:cTn id="81" dur="5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342B8E6-D87E-4A12-B023-3DEBBCE55984}"/>
              </a:ext>
            </a:extLst>
          </p:cNvPr>
          <p:cNvSpPr>
            <a:spLocks noGrp="1"/>
          </p:cNvSpPr>
          <p:nvPr>
            <p:ph type="sldNum" sz="quarter" idx="4"/>
          </p:nvPr>
        </p:nvSpPr>
        <p:spPr/>
        <p:txBody>
          <a:bodyPr/>
          <a:lstStyle/>
          <a:p>
            <a:fld id="{6F1FABC0-072B-4F22-8F9B-95A9D10B0206}" type="slidenum">
              <a:rPr lang="en-US" smtClean="0"/>
              <a:pPr/>
              <a:t>9</a:t>
            </a:fld>
            <a:endParaRPr lang="en-US"/>
          </a:p>
        </p:txBody>
      </p:sp>
      <p:grpSp>
        <p:nvGrpSpPr>
          <p:cNvPr id="10" name="Group 9">
            <a:extLst>
              <a:ext uri="{FF2B5EF4-FFF2-40B4-BE49-F238E27FC236}">
                <a16:creationId xmlns:a16="http://schemas.microsoft.com/office/drawing/2014/main" id="{6B27649B-B6E9-4A40-A250-E281F158602E}"/>
              </a:ext>
            </a:extLst>
          </p:cNvPr>
          <p:cNvGrpSpPr/>
          <p:nvPr/>
        </p:nvGrpSpPr>
        <p:grpSpPr>
          <a:xfrm>
            <a:off x="6099332" y="1707257"/>
            <a:ext cx="3636795" cy="3443483"/>
            <a:chOff x="7589195" y="1573633"/>
            <a:chExt cx="3636795" cy="3443483"/>
          </a:xfrm>
        </p:grpSpPr>
        <p:sp>
          <p:nvSpPr>
            <p:cNvPr id="9" name="Rectangle 8">
              <a:extLst>
                <a:ext uri="{FF2B5EF4-FFF2-40B4-BE49-F238E27FC236}">
                  <a16:creationId xmlns:a16="http://schemas.microsoft.com/office/drawing/2014/main" id="{388F0EF1-2204-498F-A9BB-D1CADB6D2311}"/>
                </a:ext>
              </a:extLst>
            </p:cNvPr>
            <p:cNvSpPr/>
            <p:nvPr/>
          </p:nvSpPr>
          <p:spPr>
            <a:xfrm>
              <a:off x="8375514" y="2452078"/>
              <a:ext cx="2850476" cy="357102"/>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Leaf Springs</a:t>
              </a:r>
            </a:p>
          </p:txBody>
        </p:sp>
        <p:sp>
          <p:nvSpPr>
            <p:cNvPr id="11" name="Rectangle 10">
              <a:extLst>
                <a:ext uri="{FF2B5EF4-FFF2-40B4-BE49-F238E27FC236}">
                  <a16:creationId xmlns:a16="http://schemas.microsoft.com/office/drawing/2014/main" id="{9F7C1CF3-7EAC-4AEC-9DAB-42453AAAA0E3}"/>
                </a:ext>
              </a:extLst>
            </p:cNvPr>
            <p:cNvSpPr/>
            <p:nvPr/>
          </p:nvSpPr>
          <p:spPr>
            <a:xfrm>
              <a:off x="7589197" y="2452078"/>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2</a:t>
              </a:r>
            </a:p>
          </p:txBody>
        </p:sp>
        <p:sp>
          <p:nvSpPr>
            <p:cNvPr id="13" name="Rectangle 12">
              <a:extLst>
                <a:ext uri="{FF2B5EF4-FFF2-40B4-BE49-F238E27FC236}">
                  <a16:creationId xmlns:a16="http://schemas.microsoft.com/office/drawing/2014/main" id="{8526429A-BCE1-4993-949C-CE1F432BEF5A}"/>
                </a:ext>
              </a:extLst>
            </p:cNvPr>
            <p:cNvSpPr/>
            <p:nvPr/>
          </p:nvSpPr>
          <p:spPr>
            <a:xfrm>
              <a:off x="7589197" y="2080604"/>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1</a:t>
              </a:r>
            </a:p>
          </p:txBody>
        </p:sp>
        <p:sp>
          <p:nvSpPr>
            <p:cNvPr id="15" name="Rectangle 14">
              <a:extLst>
                <a:ext uri="{FF2B5EF4-FFF2-40B4-BE49-F238E27FC236}">
                  <a16:creationId xmlns:a16="http://schemas.microsoft.com/office/drawing/2014/main" id="{66693661-37EE-4B83-9126-09026A14ED54}"/>
                </a:ext>
              </a:extLst>
            </p:cNvPr>
            <p:cNvSpPr/>
            <p:nvPr/>
          </p:nvSpPr>
          <p:spPr>
            <a:xfrm>
              <a:off x="7589195" y="1573633"/>
              <a:ext cx="3636793" cy="506971"/>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Top Concepts</a:t>
              </a:r>
            </a:p>
          </p:txBody>
        </p:sp>
        <p:sp>
          <p:nvSpPr>
            <p:cNvPr id="17" name="Rectangle 16">
              <a:extLst>
                <a:ext uri="{FF2B5EF4-FFF2-40B4-BE49-F238E27FC236}">
                  <a16:creationId xmlns:a16="http://schemas.microsoft.com/office/drawing/2014/main" id="{5AE1FAD0-1B76-44EC-A53E-6FDBAD21A4DE}"/>
                </a:ext>
              </a:extLst>
            </p:cNvPr>
            <p:cNvSpPr/>
            <p:nvPr/>
          </p:nvSpPr>
          <p:spPr>
            <a:xfrm>
              <a:off x="8386860" y="2089752"/>
              <a:ext cx="2839130" cy="35971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Scissor Jack</a:t>
              </a:r>
            </a:p>
          </p:txBody>
        </p:sp>
        <p:sp>
          <p:nvSpPr>
            <p:cNvPr id="22" name="Rectangle 21">
              <a:extLst>
                <a:ext uri="{FF2B5EF4-FFF2-40B4-BE49-F238E27FC236}">
                  <a16:creationId xmlns:a16="http://schemas.microsoft.com/office/drawing/2014/main" id="{8ACD858A-4BCC-43F3-8711-A8CE457C60DA}"/>
                </a:ext>
              </a:extLst>
            </p:cNvPr>
            <p:cNvSpPr/>
            <p:nvPr/>
          </p:nvSpPr>
          <p:spPr>
            <a:xfrm>
              <a:off x="8375514" y="3180654"/>
              <a:ext cx="2850476" cy="36133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Spring Mounted Weights</a:t>
              </a:r>
            </a:p>
          </p:txBody>
        </p:sp>
        <p:sp>
          <p:nvSpPr>
            <p:cNvPr id="24" name="Rectangle 23">
              <a:extLst>
                <a:ext uri="{FF2B5EF4-FFF2-40B4-BE49-F238E27FC236}">
                  <a16:creationId xmlns:a16="http://schemas.microsoft.com/office/drawing/2014/main" id="{468C77DF-5E56-4C23-B747-10A0A087CF59}"/>
                </a:ext>
              </a:extLst>
            </p:cNvPr>
            <p:cNvSpPr/>
            <p:nvPr/>
          </p:nvSpPr>
          <p:spPr>
            <a:xfrm>
              <a:off x="7589197" y="3183266"/>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4</a:t>
              </a:r>
            </a:p>
          </p:txBody>
        </p:sp>
        <p:sp>
          <p:nvSpPr>
            <p:cNvPr id="26" name="Rectangle 25">
              <a:extLst>
                <a:ext uri="{FF2B5EF4-FFF2-40B4-BE49-F238E27FC236}">
                  <a16:creationId xmlns:a16="http://schemas.microsoft.com/office/drawing/2014/main" id="{535D5C8A-2D94-4B4C-B9D3-5E94B5260BDF}"/>
                </a:ext>
              </a:extLst>
            </p:cNvPr>
            <p:cNvSpPr/>
            <p:nvPr/>
          </p:nvSpPr>
          <p:spPr>
            <a:xfrm>
              <a:off x="7589197" y="2811792"/>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3</a:t>
              </a:r>
            </a:p>
          </p:txBody>
        </p:sp>
        <p:sp>
          <p:nvSpPr>
            <p:cNvPr id="28" name="Rectangle 27">
              <a:extLst>
                <a:ext uri="{FF2B5EF4-FFF2-40B4-BE49-F238E27FC236}">
                  <a16:creationId xmlns:a16="http://schemas.microsoft.com/office/drawing/2014/main" id="{9A479C56-84C2-43EB-A23D-C58FD2D32C4F}"/>
                </a:ext>
              </a:extLst>
            </p:cNvPr>
            <p:cNvSpPr/>
            <p:nvPr/>
          </p:nvSpPr>
          <p:spPr>
            <a:xfrm>
              <a:off x="8386862" y="2809180"/>
              <a:ext cx="2839127" cy="375706"/>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Electromagnetic Core</a:t>
              </a:r>
            </a:p>
          </p:txBody>
        </p:sp>
        <p:sp>
          <p:nvSpPr>
            <p:cNvPr id="30" name="Rectangle 29">
              <a:extLst>
                <a:ext uri="{FF2B5EF4-FFF2-40B4-BE49-F238E27FC236}">
                  <a16:creationId xmlns:a16="http://schemas.microsoft.com/office/drawing/2014/main" id="{9603A80B-5623-400F-BD42-6B0BEF34F18E}"/>
                </a:ext>
              </a:extLst>
            </p:cNvPr>
            <p:cNvSpPr/>
            <p:nvPr/>
          </p:nvSpPr>
          <p:spPr>
            <a:xfrm>
              <a:off x="8375512" y="3914501"/>
              <a:ext cx="2850476" cy="362280"/>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Spider Legs</a:t>
              </a:r>
            </a:p>
          </p:txBody>
        </p:sp>
        <p:sp>
          <p:nvSpPr>
            <p:cNvPr id="32" name="Rectangle 31">
              <a:extLst>
                <a:ext uri="{FF2B5EF4-FFF2-40B4-BE49-F238E27FC236}">
                  <a16:creationId xmlns:a16="http://schemas.microsoft.com/office/drawing/2014/main" id="{96D79E34-600A-41C9-9C22-10DECBDE2D88}"/>
                </a:ext>
              </a:extLst>
            </p:cNvPr>
            <p:cNvSpPr/>
            <p:nvPr/>
          </p:nvSpPr>
          <p:spPr>
            <a:xfrm>
              <a:off x="7589195" y="3914454"/>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6</a:t>
              </a:r>
            </a:p>
          </p:txBody>
        </p:sp>
        <p:sp>
          <p:nvSpPr>
            <p:cNvPr id="34" name="Rectangle 33">
              <a:extLst>
                <a:ext uri="{FF2B5EF4-FFF2-40B4-BE49-F238E27FC236}">
                  <a16:creationId xmlns:a16="http://schemas.microsoft.com/office/drawing/2014/main" id="{F20EF7E3-0F48-4772-A904-DBBA3EB3CA0C}"/>
                </a:ext>
              </a:extLst>
            </p:cNvPr>
            <p:cNvSpPr/>
            <p:nvPr/>
          </p:nvSpPr>
          <p:spPr>
            <a:xfrm>
              <a:off x="7589195" y="3542980"/>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5</a:t>
              </a:r>
            </a:p>
          </p:txBody>
        </p:sp>
        <p:sp>
          <p:nvSpPr>
            <p:cNvPr id="36" name="Rectangle 35">
              <a:extLst>
                <a:ext uri="{FF2B5EF4-FFF2-40B4-BE49-F238E27FC236}">
                  <a16:creationId xmlns:a16="http://schemas.microsoft.com/office/drawing/2014/main" id="{A0E879C0-E321-4C3E-A7EB-47F8DDF827D2}"/>
                </a:ext>
              </a:extLst>
            </p:cNvPr>
            <p:cNvSpPr/>
            <p:nvPr/>
          </p:nvSpPr>
          <p:spPr>
            <a:xfrm>
              <a:off x="8386860" y="3540368"/>
              <a:ext cx="2839127" cy="374133"/>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Compliant Mesh</a:t>
              </a:r>
            </a:p>
          </p:txBody>
        </p:sp>
        <p:sp>
          <p:nvSpPr>
            <p:cNvPr id="38" name="Rectangle 37">
              <a:extLst>
                <a:ext uri="{FF2B5EF4-FFF2-40B4-BE49-F238E27FC236}">
                  <a16:creationId xmlns:a16="http://schemas.microsoft.com/office/drawing/2014/main" id="{6038E794-8E26-4736-8400-93A72A66A448}"/>
                </a:ext>
              </a:extLst>
            </p:cNvPr>
            <p:cNvSpPr/>
            <p:nvPr/>
          </p:nvSpPr>
          <p:spPr>
            <a:xfrm>
              <a:off x="8375512" y="4645642"/>
              <a:ext cx="2850476"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Inverted Tripod</a:t>
              </a:r>
            </a:p>
          </p:txBody>
        </p:sp>
        <p:sp>
          <p:nvSpPr>
            <p:cNvPr id="40" name="Rectangle 39">
              <a:extLst>
                <a:ext uri="{FF2B5EF4-FFF2-40B4-BE49-F238E27FC236}">
                  <a16:creationId xmlns:a16="http://schemas.microsoft.com/office/drawing/2014/main" id="{358DC5F0-CE88-479E-BC8A-C7A12CE8987F}"/>
                </a:ext>
              </a:extLst>
            </p:cNvPr>
            <p:cNvSpPr/>
            <p:nvPr/>
          </p:nvSpPr>
          <p:spPr>
            <a:xfrm>
              <a:off x="7589195" y="4645642"/>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8</a:t>
              </a:r>
            </a:p>
          </p:txBody>
        </p:sp>
        <p:sp>
          <p:nvSpPr>
            <p:cNvPr id="42" name="Rectangle 41">
              <a:extLst>
                <a:ext uri="{FF2B5EF4-FFF2-40B4-BE49-F238E27FC236}">
                  <a16:creationId xmlns:a16="http://schemas.microsoft.com/office/drawing/2014/main" id="{EFFCE4AE-1144-4A4D-86BC-490A528C072D}"/>
                </a:ext>
              </a:extLst>
            </p:cNvPr>
            <p:cNvSpPr/>
            <p:nvPr/>
          </p:nvSpPr>
          <p:spPr>
            <a:xfrm>
              <a:off x="7589195" y="4274168"/>
              <a:ext cx="797668" cy="371474"/>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r>
                <a:rPr lang="en-US"/>
                <a:t>7</a:t>
              </a:r>
            </a:p>
          </p:txBody>
        </p:sp>
        <p:sp>
          <p:nvSpPr>
            <p:cNvPr id="44" name="Rectangle 43">
              <a:extLst>
                <a:ext uri="{FF2B5EF4-FFF2-40B4-BE49-F238E27FC236}">
                  <a16:creationId xmlns:a16="http://schemas.microsoft.com/office/drawing/2014/main" id="{7936B3CF-C654-43AE-BAFE-51F415EFC7F3}"/>
                </a:ext>
              </a:extLst>
            </p:cNvPr>
            <p:cNvSpPr/>
            <p:nvPr/>
          </p:nvSpPr>
          <p:spPr>
            <a:xfrm>
              <a:off x="8386860" y="4269983"/>
              <a:ext cx="2839128" cy="371475"/>
            </a:xfrm>
            <a:prstGeom prst="rect">
              <a:avLst/>
            </a:prstGeom>
            <a:solidFill>
              <a:srgbClr val="3A7E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Locking Spring</a:t>
              </a:r>
            </a:p>
          </p:txBody>
        </p:sp>
      </p:grpSp>
      <p:pic>
        <p:nvPicPr>
          <p:cNvPr id="73" name="Picture 72">
            <a:extLst>
              <a:ext uri="{FF2B5EF4-FFF2-40B4-BE49-F238E27FC236}">
                <a16:creationId xmlns:a16="http://schemas.microsoft.com/office/drawing/2014/main" id="{F3A782A4-43E0-48FF-AF05-1814A6D86F6F}"/>
              </a:ext>
            </a:extLst>
          </p:cNvPr>
          <p:cNvPicPr>
            <a:picLocks noChangeAspect="1"/>
          </p:cNvPicPr>
          <p:nvPr/>
        </p:nvPicPr>
        <p:blipFill>
          <a:blip r:embed="rId4"/>
          <a:stretch>
            <a:fillRect/>
          </a:stretch>
        </p:blipFill>
        <p:spPr>
          <a:xfrm>
            <a:off x="2467742" y="1707258"/>
            <a:ext cx="2670375" cy="3443483"/>
          </a:xfrm>
          <a:prstGeom prst="rect">
            <a:avLst/>
          </a:prstGeom>
        </p:spPr>
      </p:pic>
      <p:sp>
        <p:nvSpPr>
          <p:cNvPr id="2" name="Rectangle: Rounded Corners 1">
            <a:extLst>
              <a:ext uri="{FF2B5EF4-FFF2-40B4-BE49-F238E27FC236}">
                <a16:creationId xmlns:a16="http://schemas.microsoft.com/office/drawing/2014/main" id="{68497CC4-8BC9-4756-AFFC-55F2BA7D8DA1}"/>
              </a:ext>
            </a:extLst>
          </p:cNvPr>
          <p:cNvSpPr/>
          <p:nvPr/>
        </p:nvSpPr>
        <p:spPr>
          <a:xfrm>
            <a:off x="2811414" y="287827"/>
            <a:ext cx="6569172" cy="887506"/>
          </a:xfrm>
          <a:prstGeom prst="roundRect">
            <a:avLst>
              <a:gd name="adj" fmla="val 50000"/>
            </a:avLst>
          </a:prstGeom>
          <a:ln w="38100">
            <a:solidFill>
              <a:srgbClr val="FC3D2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4000" dirty="0">
                <a:solidFill>
                  <a:schemeClr val="bg1"/>
                </a:solidFill>
                <a:latin typeface="+mj-lt"/>
              </a:rPr>
              <a:t>Concept Generation</a:t>
            </a:r>
          </a:p>
        </p:txBody>
      </p:sp>
      <p:grpSp>
        <p:nvGrpSpPr>
          <p:cNvPr id="29" name="Group 28">
            <a:extLst>
              <a:ext uri="{FF2B5EF4-FFF2-40B4-BE49-F238E27FC236}">
                <a16:creationId xmlns:a16="http://schemas.microsoft.com/office/drawing/2014/main" id="{8C6D8B33-B405-41DF-B056-9F71C95D2956}"/>
              </a:ext>
            </a:extLst>
          </p:cNvPr>
          <p:cNvGrpSpPr/>
          <p:nvPr/>
        </p:nvGrpSpPr>
        <p:grpSpPr>
          <a:xfrm>
            <a:off x="0" y="0"/>
            <a:ext cx="914805" cy="914400"/>
            <a:chOff x="3618799" y="1492035"/>
            <a:chExt cx="914805" cy="914400"/>
          </a:xfrm>
        </p:grpSpPr>
        <p:sp>
          <p:nvSpPr>
            <p:cNvPr id="31" name="Oval 30">
              <a:extLst>
                <a:ext uri="{FF2B5EF4-FFF2-40B4-BE49-F238E27FC236}">
                  <a16:creationId xmlns:a16="http://schemas.microsoft.com/office/drawing/2014/main" id="{868420A4-6EA9-4C48-927A-47BE01B39D58}"/>
                </a:ext>
              </a:extLst>
            </p:cNvPr>
            <p:cNvSpPr/>
            <p:nvPr/>
          </p:nvSpPr>
          <p:spPr>
            <a:xfrm>
              <a:off x="3722617" y="1594485"/>
              <a:ext cx="710565" cy="710565"/>
            </a:xfrm>
            <a:prstGeom prst="ellips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3" name="Graphic 32" descr="New Moon">
              <a:extLst>
                <a:ext uri="{FF2B5EF4-FFF2-40B4-BE49-F238E27FC236}">
                  <a16:creationId xmlns:a16="http://schemas.microsoft.com/office/drawing/2014/main" id="{DE06E3F8-8A14-4619-B4EE-0D0261CF24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18799" y="1492035"/>
              <a:ext cx="914400" cy="914400"/>
            </a:xfrm>
            <a:prstGeom prst="rect">
              <a:avLst/>
            </a:prstGeom>
          </p:spPr>
        </p:pic>
        <p:pic>
          <p:nvPicPr>
            <p:cNvPr id="39" name="Graphic 38" descr="Waning Gibbous Moon">
              <a:extLst>
                <a:ext uri="{FF2B5EF4-FFF2-40B4-BE49-F238E27FC236}">
                  <a16:creationId xmlns:a16="http://schemas.microsoft.com/office/drawing/2014/main" id="{3ADA0292-FA49-4CA6-95DD-02704C18E89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9204" y="1492035"/>
              <a:ext cx="914400" cy="914400"/>
            </a:xfrm>
            <a:prstGeom prst="rect">
              <a:avLst/>
            </a:prstGeom>
          </p:spPr>
        </p:pic>
      </p:grpSp>
      <p:sp>
        <p:nvSpPr>
          <p:cNvPr id="3" name="Footer Placeholder 3">
            <a:extLst>
              <a:ext uri="{FF2B5EF4-FFF2-40B4-BE49-F238E27FC236}">
                <a16:creationId xmlns:a16="http://schemas.microsoft.com/office/drawing/2014/main" id="{DE564B0E-9A94-46BD-BF4D-0C85C23A57E7}"/>
              </a:ext>
            </a:extLst>
          </p:cNvPr>
          <p:cNvSpPr txBox="1">
            <a:spLocks/>
          </p:cNvSpPr>
          <p:nvPr/>
        </p:nvSpPr>
        <p:spPr>
          <a:xfrm>
            <a:off x="10658495" y="5656409"/>
            <a:ext cx="1832569" cy="277032"/>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rPr>
              <a:t>Melanie Porter</a:t>
            </a:r>
          </a:p>
          <a:p>
            <a:endParaRPr lang="en-US" dirty="0"/>
          </a:p>
        </p:txBody>
      </p:sp>
    </p:spTree>
    <p:extLst>
      <p:ext uri="{BB962C8B-B14F-4D97-AF65-F5344CB8AC3E}">
        <p14:creationId xmlns:p14="http://schemas.microsoft.com/office/powerpoint/2010/main" val="275899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E Light">
  <a:themeElements>
    <a:clrScheme name="Custom 2">
      <a:dk1>
        <a:sysClr val="windowText" lastClr="000000"/>
      </a:dk1>
      <a:lt1>
        <a:sysClr val="window" lastClr="FFFFFF"/>
      </a:lt1>
      <a:dk2>
        <a:srgbClr val="404040"/>
      </a:dk2>
      <a:lt2>
        <a:srgbClr val="BFBFBF"/>
      </a:lt2>
      <a:accent1>
        <a:srgbClr val="0B3D91"/>
      </a:accent1>
      <a:accent2>
        <a:srgbClr val="FC3D21"/>
      </a:accent2>
      <a:accent3>
        <a:srgbClr val="000000"/>
      </a:accent3>
      <a:accent4>
        <a:srgbClr val="FFFFFF"/>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A021BEBD353E4293110A092A1FD573" ma:contentTypeVersion="10" ma:contentTypeDescription="Create a new document." ma:contentTypeScope="" ma:versionID="aecefba6f0c3125b437a50fdbc444ee9">
  <xsd:schema xmlns:xsd="http://www.w3.org/2001/XMLSchema" xmlns:xs="http://www.w3.org/2001/XMLSchema" xmlns:p="http://schemas.microsoft.com/office/2006/metadata/properties" xmlns:ns2="0861a0a6-9724-4956-bc9c-efcefa5cbb97" targetNamespace="http://schemas.microsoft.com/office/2006/metadata/properties" ma:root="true" ma:fieldsID="3696444ec8abf2f0d344ebf8def0995f" ns2:_="">
    <xsd:import namespace="0861a0a6-9724-4956-bc9c-efcefa5cbb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61a0a6-9724-4956-bc9c-efcefa5cbb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D719C908-08D0-41E5-8AAB-BAC87D06F98F}">
  <ds:schemaRefs>
    <ds:schemaRef ds:uri="http://schemas.microsoft.com/office/2006/documentManagement/types"/>
    <ds:schemaRef ds:uri="http://www.w3.org/XML/1998/namespace"/>
    <ds:schemaRef ds:uri="http://schemas.microsoft.com/office/2006/metadata/properties"/>
    <ds:schemaRef ds:uri="http://purl.org/dc/dcmitype/"/>
    <ds:schemaRef ds:uri="http://schemas.openxmlformats.org/package/2006/metadata/core-properties"/>
    <ds:schemaRef ds:uri="http://purl.org/dc/terms/"/>
    <ds:schemaRef ds:uri="http://purl.org/dc/elements/1.1/"/>
    <ds:schemaRef ds:uri="http://schemas.microsoft.com/office/infopath/2007/PartnerControls"/>
    <ds:schemaRef ds:uri="0861a0a6-9724-4956-bc9c-efcefa5cbb97"/>
  </ds:schemaRefs>
</ds:datastoreItem>
</file>

<file path=customXml/itemProps3.xml><?xml version="1.0" encoding="utf-8"?>
<ds:datastoreItem xmlns:ds="http://schemas.openxmlformats.org/officeDocument/2006/customXml" ds:itemID="{20A5245C-E05D-41B8-9943-B878DF483760}">
  <ds:schemaRefs>
    <ds:schemaRef ds:uri="0861a0a6-9724-4956-bc9c-efcefa5cbb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526</TotalTime>
  <Words>2022</Words>
  <Application>Microsoft Office PowerPoint</Application>
  <PresentationFormat>Widescreen</PresentationFormat>
  <Paragraphs>935</Paragraphs>
  <Slides>31</Slides>
  <Notes>17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Black</vt:lpstr>
      <vt:lpstr>Brush Script MT</vt:lpstr>
      <vt:lpstr>Calibri</vt:lpstr>
      <vt:lpstr>Freestyle Script</vt:lpstr>
      <vt:lpstr>Times New Roman</vt:lpstr>
      <vt:lpstr>Webdings</vt:lpstr>
      <vt:lpstr>CoE Light</vt:lpstr>
      <vt:lpstr>PowerPoint Presentation</vt:lpstr>
      <vt:lpstr>Team Members</vt:lpstr>
      <vt:lpstr>Sponsor &amp; Advisor</vt:lpstr>
      <vt:lpstr>PowerPoint Presentation</vt:lpstr>
      <vt:lpstr>Project Description</vt:lpstr>
      <vt:lpstr>Apollo Shock Absorber</vt:lpstr>
      <vt:lpstr>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Backup Slides</vt:lpstr>
      <vt:lpstr>Back Up Project Description</vt:lpstr>
      <vt:lpstr>Back Up Functional Decomp </vt:lpstr>
      <vt:lpstr>Back Up Concept Selection: HoQ</vt:lpstr>
      <vt:lpstr>Back Up Concept Selection: Pugh 1</vt:lpstr>
      <vt:lpstr>Back Up Concept Selection: Pugh 2</vt:lpstr>
      <vt:lpstr>Back Up Concept Selection: AHP 1</vt:lpstr>
      <vt:lpstr>Back Up Concept Selection: AHP 2</vt:lpstr>
      <vt:lpstr>Back Up Concept Selection: AHP 3</vt:lpstr>
      <vt:lpstr>NASA Colors</vt:lpstr>
      <vt:lpstr>Progress Trackers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Blank</dc:creator>
  <cp:lastModifiedBy>Joshua Blank</cp:lastModifiedBy>
  <cp:revision>3</cp:revision>
  <dcterms:created xsi:type="dcterms:W3CDTF">2020-10-05T18:25:52Z</dcterms:created>
  <dcterms:modified xsi:type="dcterms:W3CDTF">2020-11-21T00:11:52Z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0x0101001EA021BEBD353E4293110A092A1FD573</vt:lpwstr>
  </property>
</Properties>
</file>